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9" r:id="rId2"/>
  </p:sldIdLst>
  <p:sldSz cx="7199313" cy="10439400"/>
  <p:notesSz cx="6797675" cy="9926638"/>
  <p:defaultTextStyle>
    <a:defPPr>
      <a:defRPr lang="ja-JP"/>
    </a:defPPr>
    <a:lvl1pPr marL="0" algn="l" defTabSz="1007852" rtl="0" eaLnBrk="1" latinLnBrk="0" hangingPunct="1">
      <a:defRPr kumimoji="1" sz="1984" kern="1200">
        <a:solidFill>
          <a:schemeClr val="tx1"/>
        </a:solidFill>
        <a:latin typeface="+mn-lt"/>
        <a:ea typeface="+mn-ea"/>
        <a:cs typeface="+mn-cs"/>
      </a:defRPr>
    </a:lvl1pPr>
    <a:lvl2pPr marL="503926" algn="l" defTabSz="1007852" rtl="0" eaLnBrk="1" latinLnBrk="0" hangingPunct="1">
      <a:defRPr kumimoji="1" sz="1984" kern="1200">
        <a:solidFill>
          <a:schemeClr val="tx1"/>
        </a:solidFill>
        <a:latin typeface="+mn-lt"/>
        <a:ea typeface="+mn-ea"/>
        <a:cs typeface="+mn-cs"/>
      </a:defRPr>
    </a:lvl2pPr>
    <a:lvl3pPr marL="1007852" algn="l" defTabSz="1007852" rtl="0" eaLnBrk="1" latinLnBrk="0" hangingPunct="1">
      <a:defRPr kumimoji="1" sz="1984" kern="1200">
        <a:solidFill>
          <a:schemeClr val="tx1"/>
        </a:solidFill>
        <a:latin typeface="+mn-lt"/>
        <a:ea typeface="+mn-ea"/>
        <a:cs typeface="+mn-cs"/>
      </a:defRPr>
    </a:lvl3pPr>
    <a:lvl4pPr marL="1511778" algn="l" defTabSz="1007852" rtl="0" eaLnBrk="1" latinLnBrk="0" hangingPunct="1">
      <a:defRPr kumimoji="1" sz="1984" kern="1200">
        <a:solidFill>
          <a:schemeClr val="tx1"/>
        </a:solidFill>
        <a:latin typeface="+mn-lt"/>
        <a:ea typeface="+mn-ea"/>
        <a:cs typeface="+mn-cs"/>
      </a:defRPr>
    </a:lvl4pPr>
    <a:lvl5pPr marL="2015703" algn="l" defTabSz="1007852" rtl="0" eaLnBrk="1" latinLnBrk="0" hangingPunct="1">
      <a:defRPr kumimoji="1" sz="1984" kern="1200">
        <a:solidFill>
          <a:schemeClr val="tx1"/>
        </a:solidFill>
        <a:latin typeface="+mn-lt"/>
        <a:ea typeface="+mn-ea"/>
        <a:cs typeface="+mn-cs"/>
      </a:defRPr>
    </a:lvl5pPr>
    <a:lvl6pPr marL="2519629" algn="l" defTabSz="1007852" rtl="0" eaLnBrk="1" latinLnBrk="0" hangingPunct="1">
      <a:defRPr kumimoji="1" sz="1984" kern="1200">
        <a:solidFill>
          <a:schemeClr val="tx1"/>
        </a:solidFill>
        <a:latin typeface="+mn-lt"/>
        <a:ea typeface="+mn-ea"/>
        <a:cs typeface="+mn-cs"/>
      </a:defRPr>
    </a:lvl6pPr>
    <a:lvl7pPr marL="3023555" algn="l" defTabSz="1007852" rtl="0" eaLnBrk="1" latinLnBrk="0" hangingPunct="1">
      <a:defRPr kumimoji="1" sz="1984" kern="1200">
        <a:solidFill>
          <a:schemeClr val="tx1"/>
        </a:solidFill>
        <a:latin typeface="+mn-lt"/>
        <a:ea typeface="+mn-ea"/>
        <a:cs typeface="+mn-cs"/>
      </a:defRPr>
    </a:lvl7pPr>
    <a:lvl8pPr marL="3527481" algn="l" defTabSz="1007852" rtl="0" eaLnBrk="1" latinLnBrk="0" hangingPunct="1">
      <a:defRPr kumimoji="1" sz="1984" kern="1200">
        <a:solidFill>
          <a:schemeClr val="tx1"/>
        </a:solidFill>
        <a:latin typeface="+mn-lt"/>
        <a:ea typeface="+mn-ea"/>
        <a:cs typeface="+mn-cs"/>
      </a:defRPr>
    </a:lvl8pPr>
    <a:lvl9pPr marL="4031407" algn="l" defTabSz="1007852" rtl="0" eaLnBrk="1" latinLnBrk="0" hangingPunct="1">
      <a:defRPr kumimoji="1" sz="19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A900"/>
    <a:srgbClr val="A88000"/>
    <a:srgbClr val="FFFFFF"/>
    <a:srgbClr val="826300"/>
    <a:srgbClr val="357B65"/>
    <a:srgbClr val="235143"/>
    <a:srgbClr val="E3513D"/>
    <a:srgbClr val="CC0000"/>
    <a:srgbClr val="CC331E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3" autoAdjust="0"/>
    <p:restoredTop sz="94517" autoAdjust="0"/>
  </p:normalViewPr>
  <p:slideViewPr>
    <p:cSldViewPr snapToGrid="0">
      <p:cViewPr varScale="1">
        <p:scale>
          <a:sx n="72" d="100"/>
          <a:sy n="72" d="100"/>
        </p:scale>
        <p:origin x="34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58E1-F596-4ADE-8869-FD14308DC8BA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1425"/>
            <a:ext cx="23114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44B90-4C0E-4ABD-9D68-10DA339B3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65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7852" rtl="0" eaLnBrk="1" latinLnBrk="0" hangingPunct="1">
      <a:defRPr kumimoji="1" sz="1323" kern="1200">
        <a:solidFill>
          <a:schemeClr val="tx1"/>
        </a:solidFill>
        <a:latin typeface="+mn-lt"/>
        <a:ea typeface="+mn-ea"/>
        <a:cs typeface="+mn-cs"/>
      </a:defRPr>
    </a:lvl1pPr>
    <a:lvl2pPr marL="503926" algn="l" defTabSz="1007852" rtl="0" eaLnBrk="1" latinLnBrk="0" hangingPunct="1">
      <a:defRPr kumimoji="1" sz="1323" kern="1200">
        <a:solidFill>
          <a:schemeClr val="tx1"/>
        </a:solidFill>
        <a:latin typeface="+mn-lt"/>
        <a:ea typeface="+mn-ea"/>
        <a:cs typeface="+mn-cs"/>
      </a:defRPr>
    </a:lvl2pPr>
    <a:lvl3pPr marL="1007852" algn="l" defTabSz="1007852" rtl="0" eaLnBrk="1" latinLnBrk="0" hangingPunct="1">
      <a:defRPr kumimoji="1" sz="1323" kern="1200">
        <a:solidFill>
          <a:schemeClr val="tx1"/>
        </a:solidFill>
        <a:latin typeface="+mn-lt"/>
        <a:ea typeface="+mn-ea"/>
        <a:cs typeface="+mn-cs"/>
      </a:defRPr>
    </a:lvl3pPr>
    <a:lvl4pPr marL="1511778" algn="l" defTabSz="1007852" rtl="0" eaLnBrk="1" latinLnBrk="0" hangingPunct="1">
      <a:defRPr kumimoji="1" sz="1323" kern="1200">
        <a:solidFill>
          <a:schemeClr val="tx1"/>
        </a:solidFill>
        <a:latin typeface="+mn-lt"/>
        <a:ea typeface="+mn-ea"/>
        <a:cs typeface="+mn-cs"/>
      </a:defRPr>
    </a:lvl4pPr>
    <a:lvl5pPr marL="2015703" algn="l" defTabSz="1007852" rtl="0" eaLnBrk="1" latinLnBrk="0" hangingPunct="1">
      <a:defRPr kumimoji="1" sz="1323" kern="1200">
        <a:solidFill>
          <a:schemeClr val="tx1"/>
        </a:solidFill>
        <a:latin typeface="+mn-lt"/>
        <a:ea typeface="+mn-ea"/>
        <a:cs typeface="+mn-cs"/>
      </a:defRPr>
    </a:lvl5pPr>
    <a:lvl6pPr marL="2519629" algn="l" defTabSz="1007852" rtl="0" eaLnBrk="1" latinLnBrk="0" hangingPunct="1">
      <a:defRPr kumimoji="1" sz="1323" kern="1200">
        <a:solidFill>
          <a:schemeClr val="tx1"/>
        </a:solidFill>
        <a:latin typeface="+mn-lt"/>
        <a:ea typeface="+mn-ea"/>
        <a:cs typeface="+mn-cs"/>
      </a:defRPr>
    </a:lvl6pPr>
    <a:lvl7pPr marL="3023555" algn="l" defTabSz="1007852" rtl="0" eaLnBrk="1" latinLnBrk="0" hangingPunct="1">
      <a:defRPr kumimoji="1" sz="1323" kern="1200">
        <a:solidFill>
          <a:schemeClr val="tx1"/>
        </a:solidFill>
        <a:latin typeface="+mn-lt"/>
        <a:ea typeface="+mn-ea"/>
        <a:cs typeface="+mn-cs"/>
      </a:defRPr>
    </a:lvl7pPr>
    <a:lvl8pPr marL="3527481" algn="l" defTabSz="1007852" rtl="0" eaLnBrk="1" latinLnBrk="0" hangingPunct="1">
      <a:defRPr kumimoji="1" sz="1323" kern="1200">
        <a:solidFill>
          <a:schemeClr val="tx1"/>
        </a:solidFill>
        <a:latin typeface="+mn-lt"/>
        <a:ea typeface="+mn-ea"/>
        <a:cs typeface="+mn-cs"/>
      </a:defRPr>
    </a:lvl8pPr>
    <a:lvl9pPr marL="4031407" algn="l" defTabSz="1007852" rtl="0" eaLnBrk="1" latinLnBrk="0" hangingPunct="1">
      <a:defRPr kumimoji="1" sz="132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1347788"/>
            <a:ext cx="2508250" cy="36369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7127B-09D5-4066-9BDE-299EB4C901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25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08486"/>
            <a:ext cx="6119416" cy="3634458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483102"/>
            <a:ext cx="5399485" cy="2520438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38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73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55801"/>
            <a:ext cx="1552352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55801"/>
            <a:ext cx="4567064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25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86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02603"/>
            <a:ext cx="6209407" cy="4342500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6986185"/>
            <a:ext cx="6209407" cy="2283618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25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779007"/>
            <a:ext cx="3059708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779007"/>
            <a:ext cx="3059708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47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55804"/>
            <a:ext cx="6209407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559104"/>
            <a:ext cx="3045646" cy="125417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813281"/>
            <a:ext cx="3045646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559104"/>
            <a:ext cx="3060646" cy="125417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813281"/>
            <a:ext cx="3060646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55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53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39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95960"/>
            <a:ext cx="2321966" cy="243586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03083"/>
            <a:ext cx="3644652" cy="7418740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31820"/>
            <a:ext cx="2321966" cy="5802084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61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95960"/>
            <a:ext cx="2321966" cy="243586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03083"/>
            <a:ext cx="3644652" cy="7418740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31820"/>
            <a:ext cx="2321966" cy="5802084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7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55804"/>
            <a:ext cx="6209407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779007"/>
            <a:ext cx="6209407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9675780"/>
            <a:ext cx="161984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EEF03-AFFE-48AC-9F52-73EA42313BCD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9675780"/>
            <a:ext cx="2429768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9675780"/>
            <a:ext cx="161984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4706-65B0-4C5E-A4EB-48F908A38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03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kumimoji="1"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69" y="233664"/>
            <a:ext cx="5990620" cy="9043976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3024022" y="9277639"/>
            <a:ext cx="177855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東京都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世田谷区玉川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2-21-1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二子玉川ライズ・オフィス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8F</a:t>
            </a:r>
          </a:p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03-5797-9504</a:t>
            </a:r>
          </a:p>
        </p:txBody>
      </p:sp>
      <p:sp>
        <p:nvSpPr>
          <p:cNvPr id="21" name="正方形/長方形 6"/>
          <p:cNvSpPr>
            <a:spLocks noChangeArrowheads="1"/>
          </p:cNvSpPr>
          <p:nvPr/>
        </p:nvSpPr>
        <p:spPr bwMode="auto">
          <a:xfrm>
            <a:off x="3024022" y="9728850"/>
            <a:ext cx="2204309" cy="5078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駅改札口を出て、すぐ右の建物です。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階からは低層階用エレベーターで、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階までお越しください。</a:t>
            </a: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374" y="78703"/>
            <a:ext cx="1535741" cy="312937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3210157" y="3429580"/>
            <a:ext cx="3085364" cy="18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2375" tIns="26189" rIns="52375" bIns="261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213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77941" y="10240312"/>
            <a:ext cx="56921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協力</a:t>
            </a:r>
            <a:r>
              <a:rPr lang="en-US" altLang="ja-JP" sz="8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8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せたがや</a:t>
            </a:r>
            <a:r>
              <a:rPr lang="en-US" altLang="ja-JP" sz="8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8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カレッジ</a:t>
            </a:r>
            <a:r>
              <a:rPr lang="ja-JP" altLang="en-US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（世田谷区教育委員会</a:t>
            </a:r>
            <a:r>
              <a:rPr lang="en-US" altLang="ja-JP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国士舘大学</a:t>
            </a:r>
            <a:r>
              <a:rPr lang="en-US" altLang="ja-JP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駒澤大学</a:t>
            </a:r>
            <a:r>
              <a:rPr lang="en-US" altLang="ja-JP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昭和女子大学</a:t>
            </a:r>
            <a:r>
              <a:rPr lang="en-US" altLang="ja-JP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東京都市大学</a:t>
            </a:r>
            <a:r>
              <a:rPr lang="en-US" altLang="ja-JP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7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東京農業大学）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3797" y="9005602"/>
            <a:ext cx="2122723" cy="1370158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8642" y="9171875"/>
            <a:ext cx="2157343" cy="301914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59706" y="9496923"/>
            <a:ext cx="703316" cy="703316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1576635" y="2280341"/>
            <a:ext cx="436048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 </a:t>
            </a:r>
            <a:r>
              <a:rPr kumimoji="1" lang="en-US" altLang="ja-JP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（土）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14:00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15:30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9"/>
          <p:cNvSpPr txBox="1">
            <a:spLocks noChangeArrowheads="1"/>
          </p:cNvSpPr>
          <p:nvPr/>
        </p:nvSpPr>
        <p:spPr bwMode="auto">
          <a:xfrm>
            <a:off x="379902" y="9690681"/>
            <a:ext cx="197206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夢キャンパス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http://yumecampus.tcu.ac.jp</a:t>
            </a:r>
            <a:endParaRPr lang="ja-JP" altLang="en-US" sz="1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1572" y="1001620"/>
            <a:ext cx="6816121" cy="12926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600" b="1" dirty="0">
                <a:solidFill>
                  <a:schemeClr val="tx2">
                    <a:lumMod val="50000"/>
                  </a:schemeClr>
                </a:solidFill>
              </a:rPr>
              <a:t>　</a:t>
            </a:r>
            <a:endParaRPr lang="en-US" altLang="ja-JP" sz="26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ja-JP" altLang="en-US" sz="2600" b="1" dirty="0">
                <a:solidFill>
                  <a:schemeClr val="tx2">
                    <a:lumMod val="50000"/>
                  </a:schemeClr>
                </a:solidFill>
              </a:rPr>
              <a:t>「歩行者を取り巻く危険行動、安全とは何か、</a:t>
            </a:r>
            <a:endParaRPr lang="en-US" altLang="ja-JP" sz="26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2600" b="1" dirty="0">
                <a:solidFill>
                  <a:schemeClr val="tx2">
                    <a:lumMod val="50000"/>
                  </a:schemeClr>
                </a:solidFill>
              </a:rPr>
              <a:t>地域とのつながり」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18363" y="430002"/>
            <a:ext cx="537715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</a:rPr>
              <a:t>東京都市大学 校友会　</a:t>
            </a:r>
            <a:endParaRPr lang="en-US" altLang="ja-JP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ja-JP" altLang="en-US" sz="1800" b="1" dirty="0">
                <a:solidFill>
                  <a:schemeClr val="accent6">
                    <a:lumMod val="75000"/>
                  </a:schemeClr>
                </a:solidFill>
              </a:rPr>
              <a:t>第４回 講演会 </a:t>
            </a:r>
            <a:endParaRPr kumimoji="1" lang="ja-JP" altLang="en-U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フローチャート: 結合子 28"/>
          <p:cNvSpPr/>
          <p:nvPr/>
        </p:nvSpPr>
        <p:spPr>
          <a:xfrm>
            <a:off x="175171" y="96489"/>
            <a:ext cx="1088572" cy="1088572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5656" y="235494"/>
            <a:ext cx="1128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rgbClr val="002060"/>
                </a:solidFill>
              </a:rPr>
              <a:t>お申し込み</a:t>
            </a:r>
            <a:endParaRPr kumimoji="1" lang="en-US" altLang="ja-JP" sz="1200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rgbClr val="002060"/>
                </a:solidFill>
              </a:rPr>
              <a:t>不要です</a:t>
            </a:r>
            <a:endParaRPr lang="en-US" altLang="ja-JP" sz="1200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rgbClr val="002060"/>
                </a:solidFill>
              </a:rPr>
              <a:t>お気軽に</a:t>
            </a:r>
            <a:endParaRPr kumimoji="1" lang="en-US" altLang="ja-JP" sz="1200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rgbClr val="002060"/>
                </a:solidFill>
              </a:rPr>
              <a:t>ご参加ください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733" y="70064"/>
            <a:ext cx="496787" cy="32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617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1078</TotalTime>
  <Words>97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netbootadmin</dc:creator>
  <cp:lastModifiedBy>k_yamagishi</cp:lastModifiedBy>
  <cp:revision>60</cp:revision>
  <cp:lastPrinted>2018-12-16T22:38:44Z</cp:lastPrinted>
  <dcterms:created xsi:type="dcterms:W3CDTF">2017-02-21T07:52:27Z</dcterms:created>
  <dcterms:modified xsi:type="dcterms:W3CDTF">2018-12-16T22:43:23Z</dcterms:modified>
</cp:coreProperties>
</file>