
<file path=[Content_Types].xml><?xml version="1.0" encoding="utf-8"?>
<Types xmlns="http://schemas.openxmlformats.org/package/2006/content-types">
  <Default Extension="tmp" ContentType="image/png"/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76" r:id="rId1"/>
  </p:sldMasterIdLst>
  <p:notesMasterIdLst>
    <p:notesMasterId r:id="rId3"/>
  </p:notesMasterIdLst>
  <p:sldIdLst>
    <p:sldId id="265" r:id="rId2"/>
  </p:sldIdLst>
  <p:sldSz cx="7775575" cy="1090771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435">
          <p15:clr>
            <a:srgbClr val="A4A3A4"/>
          </p15:clr>
        </p15:guide>
        <p15:guide id="2" pos="244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50021"/>
    <a:srgbClr val="FF0066"/>
    <a:srgbClr val="CC0099"/>
    <a:srgbClr val="9900CC"/>
    <a:srgbClr val="00CC00"/>
    <a:srgbClr val="640000"/>
    <a:srgbClr val="FFC000"/>
    <a:srgbClr val="3E0000"/>
    <a:srgbClr val="B00E17"/>
    <a:srgbClr val="905A3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70" d="100"/>
          <a:sy n="70" d="100"/>
        </p:scale>
        <p:origin x="1710" y="-996"/>
      </p:cViewPr>
      <p:guideLst>
        <p:guide orient="horz" pos="3435"/>
        <p:guide pos="244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8056"/>
          </a:xfrm>
          <a:prstGeom prst="rect">
            <a:avLst/>
          </a:prstGeom>
        </p:spPr>
        <p:txBody>
          <a:bodyPr vert="horz" lIns="91449" tIns="45724" rIns="91449" bIns="45724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0445" y="0"/>
            <a:ext cx="2945659" cy="498056"/>
          </a:xfrm>
          <a:prstGeom prst="rect">
            <a:avLst/>
          </a:prstGeom>
        </p:spPr>
        <p:txBody>
          <a:bodyPr vert="horz" lIns="91449" tIns="45724" rIns="91449" bIns="45724" rtlCol="0"/>
          <a:lstStyle>
            <a:lvl1pPr algn="r">
              <a:defRPr sz="1200"/>
            </a:lvl1pPr>
          </a:lstStyle>
          <a:p>
            <a:fld id="{70F99883-74AE-4A2C-81B7-5B86A08198C0}" type="datetimeFigureOut">
              <a:rPr kumimoji="1" lang="ja-JP" altLang="en-US" smtClean="0"/>
              <a:t>2019/10/8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05038" y="1239838"/>
            <a:ext cx="2387600" cy="33512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9" tIns="45724" rIns="91449" bIns="45724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768" y="4777195"/>
            <a:ext cx="5438140" cy="3908613"/>
          </a:xfrm>
          <a:prstGeom prst="rect">
            <a:avLst/>
          </a:prstGeom>
        </p:spPr>
        <p:txBody>
          <a:bodyPr vert="horz" lIns="91449" tIns="45724" rIns="91449" bIns="45724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28586"/>
            <a:ext cx="2945659" cy="498055"/>
          </a:xfrm>
          <a:prstGeom prst="rect">
            <a:avLst/>
          </a:prstGeom>
        </p:spPr>
        <p:txBody>
          <a:bodyPr vert="horz" lIns="91449" tIns="45724" rIns="91449" bIns="45724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0445" y="9428586"/>
            <a:ext cx="2945659" cy="498055"/>
          </a:xfrm>
          <a:prstGeom prst="rect">
            <a:avLst/>
          </a:prstGeom>
        </p:spPr>
        <p:txBody>
          <a:bodyPr vert="horz" lIns="91449" tIns="45724" rIns="91449" bIns="45724" rtlCol="0" anchor="b"/>
          <a:lstStyle>
            <a:lvl1pPr algn="r">
              <a:defRPr sz="1200"/>
            </a:lvl1pPr>
          </a:lstStyle>
          <a:p>
            <a:fld id="{ACD93CC5-A9B8-46A1-B8C3-70AA73E05D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00229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1pPr>
    <a:lvl2pPr marL="509504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2pPr>
    <a:lvl3pPr marL="1019007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3pPr>
    <a:lvl4pPr marL="1528511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4pPr>
    <a:lvl5pPr marL="2038015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5pPr>
    <a:lvl6pPr marL="2547518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6pPr>
    <a:lvl7pPr marL="3057022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7pPr>
    <a:lvl8pPr marL="3566526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8pPr>
    <a:lvl9pPr marL="4076029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1"/>
            <a:ext cx="7775575" cy="727181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>
          <a:xfrm>
            <a:off x="4050" y="1"/>
            <a:ext cx="7771526" cy="7271810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1584" y="7889144"/>
            <a:ext cx="4956929" cy="2326979"/>
          </a:xfrm>
        </p:spPr>
        <p:txBody>
          <a:bodyPr anchor="ctr">
            <a:normAutofit/>
          </a:bodyPr>
          <a:lstStyle>
            <a:lvl1pPr algn="r">
              <a:defRPr sz="3741" spc="170" baseline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491500" y="7889144"/>
            <a:ext cx="2041088" cy="2326979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36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388757" indent="0" algn="ctr">
              <a:buNone/>
              <a:defRPr sz="1360"/>
            </a:lvl2pPr>
            <a:lvl3pPr marL="777514" indent="0" algn="ctr">
              <a:buNone/>
              <a:defRPr sz="1360"/>
            </a:lvl3pPr>
            <a:lvl4pPr marL="1166271" indent="0" algn="ctr">
              <a:buNone/>
              <a:defRPr sz="1360"/>
            </a:lvl4pPr>
            <a:lvl5pPr marL="1555029" indent="0" algn="ctr">
              <a:buNone/>
              <a:defRPr sz="1360"/>
            </a:lvl5pPr>
            <a:lvl6pPr marL="1943786" indent="0" algn="ctr">
              <a:buNone/>
              <a:defRPr sz="1360"/>
            </a:lvl6pPr>
            <a:lvl7pPr marL="2332543" indent="0" algn="ctr">
              <a:buNone/>
              <a:defRPr sz="1360"/>
            </a:lvl7pPr>
            <a:lvl8pPr marL="2721300" indent="0" algn="ctr">
              <a:buNone/>
              <a:defRPr sz="1360"/>
            </a:lvl8pPr>
            <a:lvl9pPr marL="3110057" indent="0" algn="ctr">
              <a:buNone/>
              <a:defRPr sz="136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C764DE79-268F-4C1A-8933-263129D2AF90}" type="datetimeFigureOut">
              <a:rPr lang="en-US" smtClean="0"/>
              <a:t>10/8/2019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5348796" y="8372610"/>
            <a:ext cx="0" cy="1454362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991863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10/8/2019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6514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4397" y="1211968"/>
            <a:ext cx="1676608" cy="8604974"/>
          </a:xfrm>
        </p:spPr>
        <p:txBody>
          <a:bodyPr vert="eaVert" lIns="45720" tIns="91440" rIns="45720" bIns="91440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31767" y="1211968"/>
            <a:ext cx="4835436" cy="8604974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10/8/2019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6414849" y="529855"/>
            <a:ext cx="0" cy="583168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1041554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677103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10/8/2019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54057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1"/>
            <a:ext cx="7775575" cy="727181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Freeform 10"/>
          <p:cNvSpPr/>
          <p:nvPr/>
        </p:nvSpPr>
        <p:spPr>
          <a:xfrm>
            <a:off x="4050" y="1"/>
            <a:ext cx="7771526" cy="7271810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1584" y="7889144"/>
            <a:ext cx="4956929" cy="2326979"/>
          </a:xfrm>
        </p:spPr>
        <p:txBody>
          <a:bodyPr anchor="ctr">
            <a:normAutofit/>
          </a:bodyPr>
          <a:lstStyle>
            <a:lvl1pPr algn="r">
              <a:defRPr sz="3741" b="0" spc="170" baseline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1500" y="7889144"/>
            <a:ext cx="2041088" cy="2326979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36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388757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2pPr>
            <a:lvl3pPr marL="777514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3pPr>
            <a:lvl4pPr marL="1166271" indent="0">
              <a:buNone/>
              <a:defRPr sz="1190">
                <a:solidFill>
                  <a:schemeClr val="tx1">
                    <a:tint val="75000"/>
                  </a:schemeClr>
                </a:solidFill>
              </a:defRPr>
            </a:lvl4pPr>
            <a:lvl5pPr marL="1555029" indent="0">
              <a:buNone/>
              <a:defRPr sz="1190">
                <a:solidFill>
                  <a:schemeClr val="tx1">
                    <a:tint val="75000"/>
                  </a:schemeClr>
                </a:solidFill>
              </a:defRPr>
            </a:lvl5pPr>
            <a:lvl6pPr marL="1943786" indent="0">
              <a:buNone/>
              <a:defRPr sz="1190">
                <a:solidFill>
                  <a:schemeClr val="tx1">
                    <a:tint val="75000"/>
                  </a:schemeClr>
                </a:solidFill>
              </a:defRPr>
            </a:lvl6pPr>
            <a:lvl7pPr marL="2332543" indent="0">
              <a:buNone/>
              <a:defRPr sz="1190">
                <a:solidFill>
                  <a:schemeClr val="tx1">
                    <a:tint val="75000"/>
                  </a:schemeClr>
                </a:solidFill>
              </a:defRPr>
            </a:lvl7pPr>
            <a:lvl8pPr marL="2721300" indent="0">
              <a:buNone/>
              <a:defRPr sz="1190">
                <a:solidFill>
                  <a:schemeClr val="tx1">
                    <a:tint val="75000"/>
                  </a:schemeClr>
                </a:solidFill>
              </a:defRPr>
            </a:lvl8pPr>
            <a:lvl9pPr marL="3110057" indent="0">
              <a:buNone/>
              <a:defRPr sz="119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10/8/2019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5348796" y="8372610"/>
            <a:ext cx="0" cy="1454362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456155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3148" y="930792"/>
            <a:ext cx="6199077" cy="238515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53148" y="3635904"/>
            <a:ext cx="3032474" cy="6399192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19751" y="3635904"/>
            <a:ext cx="3032474" cy="6399192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10/8/2019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79578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653148" y="930792"/>
            <a:ext cx="6199077" cy="238515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3148" y="3466731"/>
            <a:ext cx="3032474" cy="1308926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871" b="0" cap="none" baseline="0">
                <a:solidFill>
                  <a:schemeClr val="accent1"/>
                </a:solidFill>
                <a:latin typeface="+mn-lt"/>
              </a:defRPr>
            </a:lvl1pPr>
            <a:lvl2pPr marL="388757" indent="0">
              <a:buNone/>
              <a:defRPr sz="1701" b="1"/>
            </a:lvl2pPr>
            <a:lvl3pPr marL="777514" indent="0">
              <a:buNone/>
              <a:defRPr sz="1531" b="1"/>
            </a:lvl3pPr>
            <a:lvl4pPr marL="1166271" indent="0">
              <a:buNone/>
              <a:defRPr sz="1360" b="1"/>
            </a:lvl4pPr>
            <a:lvl5pPr marL="1555029" indent="0">
              <a:buNone/>
              <a:defRPr sz="1360" b="1"/>
            </a:lvl5pPr>
            <a:lvl6pPr marL="1943786" indent="0">
              <a:buNone/>
              <a:defRPr sz="1360" b="1"/>
            </a:lvl6pPr>
            <a:lvl7pPr marL="2332543" indent="0">
              <a:buNone/>
              <a:defRPr sz="1360" b="1"/>
            </a:lvl7pPr>
            <a:lvl8pPr marL="2721300" indent="0">
              <a:buNone/>
              <a:defRPr sz="1360" b="1"/>
            </a:lvl8pPr>
            <a:lvl9pPr marL="3110057" indent="0">
              <a:buNone/>
              <a:defRPr sz="136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3148" y="4720295"/>
            <a:ext cx="3032474" cy="5314801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19751" y="3466731"/>
            <a:ext cx="3032474" cy="1308926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1871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388757" indent="0">
              <a:buNone/>
              <a:defRPr sz="1701" b="1"/>
            </a:lvl2pPr>
            <a:lvl3pPr marL="777514" indent="0">
              <a:buNone/>
              <a:defRPr sz="1531" b="1"/>
            </a:lvl3pPr>
            <a:lvl4pPr marL="1166271" indent="0">
              <a:buNone/>
              <a:defRPr sz="1360" b="1"/>
            </a:lvl4pPr>
            <a:lvl5pPr marL="1555029" indent="0">
              <a:buNone/>
              <a:defRPr sz="1360" b="1"/>
            </a:lvl5pPr>
            <a:lvl6pPr marL="1943786" indent="0">
              <a:buNone/>
              <a:defRPr sz="1360" b="1"/>
            </a:lvl6pPr>
            <a:lvl7pPr marL="2332543" indent="0">
              <a:buNone/>
              <a:defRPr sz="1360" b="1"/>
            </a:lvl7pPr>
            <a:lvl8pPr marL="2721300" indent="0">
              <a:buNone/>
              <a:defRPr sz="1360" b="1"/>
            </a:lvl8pPr>
            <a:lvl9pPr marL="3110057" indent="0">
              <a:buNone/>
              <a:defRPr sz="1360" b="1"/>
            </a:lvl9pPr>
          </a:lstStyle>
          <a:p>
            <a:pPr marL="0" lvl="0" indent="0" algn="l" defTabSz="777514" rtl="0" eaLnBrk="1" latinLnBrk="0" hangingPunct="1">
              <a:lnSpc>
                <a:spcPct val="90000"/>
              </a:lnSpc>
              <a:spcBef>
                <a:spcPts val="1531"/>
              </a:spcBef>
              <a:buNone/>
            </a:pPr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19751" y="4720295"/>
            <a:ext cx="3032474" cy="5314801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10/8/2019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063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10/8/2019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04090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10/8/2019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72128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653148" y="749940"/>
            <a:ext cx="2799207" cy="2763287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3061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44801" y="1308926"/>
            <a:ext cx="3621474" cy="8246231"/>
          </a:xfrm>
        </p:spPr>
        <p:txBody>
          <a:bodyPr>
            <a:normAutofit/>
          </a:bodyPr>
          <a:lstStyle>
            <a:lvl1pPr>
              <a:defRPr sz="1701"/>
            </a:lvl1pPr>
            <a:lvl2pPr>
              <a:defRPr sz="1360"/>
            </a:lvl2pPr>
            <a:lvl3pPr>
              <a:defRPr sz="1020"/>
            </a:lvl3pPr>
            <a:lvl4pPr>
              <a:defRPr sz="1020"/>
            </a:lvl4pPr>
            <a:lvl5pPr>
              <a:defRPr sz="1020"/>
            </a:lvl5pPr>
            <a:lvl6pPr>
              <a:defRPr sz="1020"/>
            </a:lvl6pPr>
            <a:lvl7pPr>
              <a:defRPr sz="1020"/>
            </a:lvl7pPr>
            <a:lvl8pPr>
              <a:defRPr sz="1020"/>
            </a:lvl8pPr>
            <a:lvl9pPr>
              <a:defRPr sz="102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3148" y="3590584"/>
            <a:ext cx="2799207" cy="598396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510"/>
              </a:spcBef>
              <a:buNone/>
              <a:defRPr sz="1360"/>
            </a:lvl1pPr>
            <a:lvl2pPr marL="388757" indent="0">
              <a:buNone/>
              <a:defRPr sz="1020"/>
            </a:lvl2pPr>
            <a:lvl3pPr marL="777514" indent="0">
              <a:buNone/>
              <a:defRPr sz="850"/>
            </a:lvl3pPr>
            <a:lvl4pPr marL="1166271" indent="0">
              <a:buNone/>
              <a:defRPr sz="765"/>
            </a:lvl4pPr>
            <a:lvl5pPr marL="1555029" indent="0">
              <a:buNone/>
              <a:defRPr sz="765"/>
            </a:lvl5pPr>
            <a:lvl6pPr marL="1943786" indent="0">
              <a:buNone/>
              <a:defRPr sz="765"/>
            </a:lvl6pPr>
            <a:lvl7pPr marL="2332543" indent="0">
              <a:buNone/>
              <a:defRPr sz="765"/>
            </a:lvl7pPr>
            <a:lvl8pPr marL="2721300" indent="0">
              <a:buNone/>
              <a:defRPr sz="765"/>
            </a:lvl8pPr>
            <a:lvl9pPr marL="3110057" indent="0">
              <a:buNone/>
              <a:defRPr sz="765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10/8/2019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57404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1584" y="7889146"/>
            <a:ext cx="4956929" cy="2326979"/>
          </a:xfrm>
        </p:spPr>
        <p:txBody>
          <a:bodyPr anchor="ctr">
            <a:normAutofit/>
          </a:bodyPr>
          <a:lstStyle>
            <a:lvl1pPr algn="r">
              <a:defRPr sz="3741" spc="170" baseline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2"/>
            <a:ext cx="7773631" cy="7271809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anchor="t"/>
          <a:lstStyle>
            <a:lvl1pPr marL="0" indent="0">
              <a:buNone/>
              <a:defRPr sz="2041"/>
            </a:lvl1pPr>
            <a:lvl2pPr marL="291568" indent="0">
              <a:buNone/>
              <a:defRPr sz="1786"/>
            </a:lvl2pPr>
            <a:lvl3pPr marL="583136" indent="0">
              <a:buNone/>
              <a:defRPr sz="1531"/>
            </a:lvl3pPr>
            <a:lvl4pPr marL="874704" indent="0">
              <a:buNone/>
              <a:defRPr sz="1275"/>
            </a:lvl4pPr>
            <a:lvl5pPr marL="1166271" indent="0">
              <a:buNone/>
              <a:defRPr sz="1275"/>
            </a:lvl5pPr>
            <a:lvl6pPr marL="1457839" indent="0">
              <a:buNone/>
              <a:defRPr sz="1275"/>
            </a:lvl6pPr>
            <a:lvl7pPr marL="1749407" indent="0">
              <a:buNone/>
              <a:defRPr sz="1275"/>
            </a:lvl7pPr>
            <a:lvl8pPr marL="2040975" indent="0">
              <a:buNone/>
              <a:defRPr sz="1275"/>
            </a:lvl8pPr>
            <a:lvl9pPr marL="2332543" indent="0">
              <a:buNone/>
              <a:defRPr sz="1275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91500" y="7889146"/>
            <a:ext cx="2041088" cy="2326979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36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291568" indent="0">
              <a:buNone/>
              <a:defRPr sz="893"/>
            </a:lvl2pPr>
            <a:lvl3pPr marL="583136" indent="0">
              <a:buNone/>
              <a:defRPr sz="765"/>
            </a:lvl3pPr>
            <a:lvl4pPr marL="874704" indent="0">
              <a:buNone/>
              <a:defRPr sz="638"/>
            </a:lvl4pPr>
            <a:lvl5pPr marL="1166271" indent="0">
              <a:buNone/>
              <a:defRPr sz="638"/>
            </a:lvl5pPr>
            <a:lvl6pPr marL="1457839" indent="0">
              <a:buNone/>
              <a:defRPr sz="638"/>
            </a:lvl6pPr>
            <a:lvl7pPr marL="1749407" indent="0">
              <a:buNone/>
              <a:defRPr sz="638"/>
            </a:lvl7pPr>
            <a:lvl8pPr marL="2040975" indent="0">
              <a:buNone/>
              <a:defRPr sz="638"/>
            </a:lvl8pPr>
            <a:lvl9pPr marL="2332543" indent="0">
              <a:buNone/>
              <a:defRPr sz="638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10/8/2019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5348796" y="8372610"/>
            <a:ext cx="0" cy="1454362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895744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53148" y="930792"/>
            <a:ext cx="6199077" cy="238515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3149" y="3635904"/>
            <a:ext cx="6199078" cy="6399192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3150" y="10291715"/>
            <a:ext cx="1373827" cy="43630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5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C764DE79-268F-4C1A-8933-263129D2AF90}" type="datetimeFigureOut">
              <a:rPr lang="en-US" smtClean="0"/>
              <a:t>10/8/2019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88631" y="10291715"/>
            <a:ext cx="3763717" cy="43630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5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11622" y="10291715"/>
            <a:ext cx="620966" cy="43630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5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485973" y="1314276"/>
            <a:ext cx="0" cy="1454362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正方形/長方形 7"/>
          <p:cNvSpPr/>
          <p:nvPr userDrawn="1"/>
        </p:nvSpPr>
        <p:spPr>
          <a:xfrm>
            <a:off x="0" y="0"/>
            <a:ext cx="7775575" cy="10907713"/>
          </a:xfrm>
          <a:prstGeom prst="rect">
            <a:avLst/>
          </a:prstGeom>
          <a:pattFill prst="narVert">
            <a:fgClr>
              <a:schemeClr val="bg1">
                <a:lumMod val="95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494018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  <p:sldLayoutId id="2147483688" r:id="rId12"/>
  </p:sldLayoutIdLst>
  <p:txStyles>
    <p:titleStyle>
      <a:lvl1pPr algn="l" defTabSz="777514" rtl="0" eaLnBrk="1" latinLnBrk="0" hangingPunct="1">
        <a:lnSpc>
          <a:spcPct val="80000"/>
        </a:lnSpc>
        <a:spcBef>
          <a:spcPct val="0"/>
        </a:spcBef>
        <a:buNone/>
        <a:defRPr kumimoji="1" sz="3741" kern="1200" cap="all" spc="85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77751" indent="-77751" algn="l" defTabSz="777514" rtl="0" eaLnBrk="1" latinLnBrk="0" hangingPunct="1">
        <a:lnSpc>
          <a:spcPct val="90000"/>
        </a:lnSpc>
        <a:spcBef>
          <a:spcPts val="1020"/>
        </a:spcBef>
        <a:spcAft>
          <a:spcPts val="17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kumimoji="1" sz="1701" kern="1200">
          <a:solidFill>
            <a:schemeClr val="tx1"/>
          </a:solidFill>
          <a:latin typeface="+mn-lt"/>
          <a:ea typeface="+mn-ea"/>
          <a:cs typeface="+mn-cs"/>
        </a:defRPr>
      </a:lvl1pPr>
      <a:lvl2pPr marL="225479" indent="-116627" algn="l" defTabSz="777514" rtl="0" eaLnBrk="1" latinLnBrk="0" hangingPunct="1">
        <a:lnSpc>
          <a:spcPct val="90000"/>
        </a:lnSpc>
        <a:spcBef>
          <a:spcPts val="170"/>
        </a:spcBef>
        <a:spcAft>
          <a:spcPts val="340"/>
        </a:spcAft>
        <a:buClr>
          <a:schemeClr val="accent1"/>
        </a:buClr>
        <a:buFont typeface="Wingdings 3" pitchFamily="18" charset="2"/>
        <a:buChar char=""/>
        <a:defRPr kumimoji="1" sz="1360" kern="1200">
          <a:solidFill>
            <a:schemeClr val="tx1"/>
          </a:solidFill>
          <a:latin typeface="+mn-lt"/>
          <a:ea typeface="+mn-ea"/>
          <a:cs typeface="+mn-cs"/>
        </a:defRPr>
      </a:lvl2pPr>
      <a:lvl3pPr marL="380982" indent="-116627" algn="l" defTabSz="777514" rtl="0" eaLnBrk="1" latinLnBrk="0" hangingPunct="1">
        <a:lnSpc>
          <a:spcPct val="90000"/>
        </a:lnSpc>
        <a:spcBef>
          <a:spcPts val="170"/>
        </a:spcBef>
        <a:spcAft>
          <a:spcPts val="340"/>
        </a:spcAft>
        <a:buClr>
          <a:schemeClr val="accent1"/>
        </a:buClr>
        <a:buFont typeface="Wingdings 3" pitchFamily="18" charset="2"/>
        <a:buChar char=""/>
        <a:defRPr kumimoji="1" sz="1020" kern="1200">
          <a:solidFill>
            <a:schemeClr val="tx1"/>
          </a:solidFill>
          <a:latin typeface="+mn-lt"/>
          <a:ea typeface="+mn-ea"/>
          <a:cs typeface="+mn-cs"/>
        </a:defRPr>
      </a:lvl3pPr>
      <a:lvl4pPr marL="505384" indent="-116627" algn="l" defTabSz="777514" rtl="0" eaLnBrk="1" latinLnBrk="0" hangingPunct="1">
        <a:lnSpc>
          <a:spcPct val="90000"/>
        </a:lnSpc>
        <a:spcBef>
          <a:spcPts val="170"/>
        </a:spcBef>
        <a:spcAft>
          <a:spcPts val="340"/>
        </a:spcAft>
        <a:buClr>
          <a:schemeClr val="accent1"/>
        </a:buClr>
        <a:buFont typeface="Wingdings 3" pitchFamily="18" charset="2"/>
        <a:buChar char=""/>
        <a:defRPr kumimoji="1" sz="1020" kern="1200">
          <a:solidFill>
            <a:schemeClr val="tx1"/>
          </a:solidFill>
          <a:latin typeface="+mn-lt"/>
          <a:ea typeface="+mn-ea"/>
          <a:cs typeface="+mn-cs"/>
        </a:defRPr>
      </a:lvl4pPr>
      <a:lvl5pPr marL="660887" indent="-116627" algn="l" defTabSz="777514" rtl="0" eaLnBrk="1" latinLnBrk="0" hangingPunct="1">
        <a:lnSpc>
          <a:spcPct val="90000"/>
        </a:lnSpc>
        <a:spcBef>
          <a:spcPts val="170"/>
        </a:spcBef>
        <a:spcAft>
          <a:spcPts val="340"/>
        </a:spcAft>
        <a:buClr>
          <a:schemeClr val="accent1"/>
        </a:buClr>
        <a:buFont typeface="Wingdings 3" pitchFamily="18" charset="2"/>
        <a:buChar char=""/>
        <a:defRPr kumimoji="1" sz="1020" kern="1200">
          <a:solidFill>
            <a:schemeClr val="tx1"/>
          </a:solidFill>
          <a:latin typeface="+mn-lt"/>
          <a:ea typeface="+mn-ea"/>
          <a:cs typeface="+mn-cs"/>
        </a:defRPr>
      </a:lvl5pPr>
      <a:lvl6pPr marL="777514" indent="-116627" algn="l" defTabSz="777514" rtl="0" eaLnBrk="1" latinLnBrk="0" hangingPunct="1">
        <a:lnSpc>
          <a:spcPct val="90000"/>
        </a:lnSpc>
        <a:spcBef>
          <a:spcPts val="170"/>
        </a:spcBef>
        <a:spcAft>
          <a:spcPts val="340"/>
        </a:spcAft>
        <a:buClr>
          <a:schemeClr val="accent1"/>
        </a:buClr>
        <a:buFont typeface="Wingdings 3" pitchFamily="18" charset="2"/>
        <a:buChar char=""/>
        <a:defRPr kumimoji="1" sz="1020" kern="1200">
          <a:solidFill>
            <a:schemeClr val="tx1"/>
          </a:solidFill>
          <a:latin typeface="+mn-lt"/>
          <a:ea typeface="+mn-ea"/>
          <a:cs typeface="+mn-cs"/>
        </a:defRPr>
      </a:lvl6pPr>
      <a:lvl7pPr marL="901917" indent="-116627" algn="l" defTabSz="777514" rtl="0" eaLnBrk="1" latinLnBrk="0" hangingPunct="1">
        <a:lnSpc>
          <a:spcPct val="90000"/>
        </a:lnSpc>
        <a:spcBef>
          <a:spcPts val="170"/>
        </a:spcBef>
        <a:spcAft>
          <a:spcPts val="340"/>
        </a:spcAft>
        <a:buClr>
          <a:schemeClr val="accent1"/>
        </a:buClr>
        <a:buFont typeface="Wingdings 3" pitchFamily="18" charset="2"/>
        <a:buChar char=""/>
        <a:defRPr kumimoji="1" sz="1020" kern="1200">
          <a:solidFill>
            <a:schemeClr val="tx1"/>
          </a:solidFill>
          <a:latin typeface="+mn-lt"/>
          <a:ea typeface="+mn-ea"/>
          <a:cs typeface="+mn-cs"/>
        </a:defRPr>
      </a:lvl7pPr>
      <a:lvl8pPr marL="1034094" indent="-116627" algn="l" defTabSz="777514" rtl="0" eaLnBrk="1" latinLnBrk="0" hangingPunct="1">
        <a:lnSpc>
          <a:spcPct val="90000"/>
        </a:lnSpc>
        <a:spcBef>
          <a:spcPts val="170"/>
        </a:spcBef>
        <a:spcAft>
          <a:spcPts val="340"/>
        </a:spcAft>
        <a:buClr>
          <a:schemeClr val="accent1"/>
        </a:buClr>
        <a:buFont typeface="Wingdings 3" pitchFamily="18" charset="2"/>
        <a:buChar char=""/>
        <a:defRPr kumimoji="1" sz="1020" kern="1200">
          <a:solidFill>
            <a:schemeClr val="tx1"/>
          </a:solidFill>
          <a:latin typeface="+mn-lt"/>
          <a:ea typeface="+mn-ea"/>
          <a:cs typeface="+mn-cs"/>
        </a:defRPr>
      </a:lvl8pPr>
      <a:lvl9pPr marL="1158496" indent="-116627" algn="l" defTabSz="777514" rtl="0" eaLnBrk="1" latinLnBrk="0" hangingPunct="1">
        <a:lnSpc>
          <a:spcPct val="90000"/>
        </a:lnSpc>
        <a:spcBef>
          <a:spcPts val="170"/>
        </a:spcBef>
        <a:spcAft>
          <a:spcPts val="340"/>
        </a:spcAft>
        <a:buClr>
          <a:schemeClr val="accent1"/>
        </a:buClr>
        <a:buFont typeface="Wingdings 3" pitchFamily="18" charset="2"/>
        <a:buChar char=""/>
        <a:defRPr kumimoji="1" sz="10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1pPr>
      <a:lvl2pPr marL="388757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2pPr>
      <a:lvl3pPr marL="777514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3pPr>
      <a:lvl4pPr marL="1166271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4pPr>
      <a:lvl5pPr marL="1555029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5pPr>
      <a:lvl6pPr marL="1943786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6pPr>
      <a:lvl7pPr marL="2332543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7pPr>
      <a:lvl8pPr marL="2721300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8pPr>
      <a:lvl9pPr marL="3110057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3.png"/><Relationship Id="rId7" Type="http://schemas.openxmlformats.org/officeDocument/2006/relationships/image" Target="../media/image6.png"/><Relationship Id="rId2" Type="http://schemas.openxmlformats.org/officeDocument/2006/relationships/image" Target="../media/image2.tmp"/><Relationship Id="rId1" Type="http://schemas.openxmlformats.org/officeDocument/2006/relationships/slideLayout" Target="../slideLayouts/slideLayout12.xml"/><Relationship Id="rId6" Type="http://schemas.microsoft.com/office/2007/relationships/hdphoto" Target="../media/hdphoto1.wdp"/><Relationship Id="rId5" Type="http://schemas.openxmlformats.org/officeDocument/2006/relationships/image" Target="../media/image5.png"/><Relationship Id="rId4" Type="http://schemas.openxmlformats.org/officeDocument/2006/relationships/image" Target="../media/image4.jpeg"/><Relationship Id="rId9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図 25" descr="画面の領域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4958924">
            <a:off x="2516639" y="-2228288"/>
            <a:ext cx="2707261" cy="8234195"/>
          </a:xfrm>
          <a:prstGeom prst="rect">
            <a:avLst/>
          </a:prstGeom>
        </p:spPr>
      </p:pic>
      <p:grpSp>
        <p:nvGrpSpPr>
          <p:cNvPr id="30" name="グループ化 29"/>
          <p:cNvGrpSpPr/>
          <p:nvPr/>
        </p:nvGrpSpPr>
        <p:grpSpPr>
          <a:xfrm>
            <a:off x="131794" y="158825"/>
            <a:ext cx="2415714" cy="469825"/>
            <a:chOff x="4825789" y="42325"/>
            <a:chExt cx="2410048" cy="468723"/>
          </a:xfrm>
        </p:grpSpPr>
        <p:pic>
          <p:nvPicPr>
            <p:cNvPr id="32" name="図 31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825789" y="42325"/>
              <a:ext cx="1850230" cy="468723"/>
            </a:xfrm>
            <a:prstGeom prst="rect">
              <a:avLst/>
            </a:prstGeom>
          </p:spPr>
        </p:pic>
        <p:pic>
          <p:nvPicPr>
            <p:cNvPr id="33" name="図 32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715889" y="111810"/>
              <a:ext cx="519948" cy="342451"/>
            </a:xfrm>
            <a:prstGeom prst="rect">
              <a:avLst/>
            </a:prstGeom>
          </p:spPr>
        </p:pic>
      </p:grpSp>
      <p:pic>
        <p:nvPicPr>
          <p:cNvPr id="56" name="図 55"/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artisticCutout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019" y="3487224"/>
            <a:ext cx="7543814" cy="7347857"/>
          </a:xfrm>
          <a:prstGeom prst="rect">
            <a:avLst/>
          </a:prstGeom>
          <a:noFill/>
        </p:spPr>
      </p:pic>
      <p:sp>
        <p:nvSpPr>
          <p:cNvPr id="57" name="正方形/長方形 56"/>
          <p:cNvSpPr/>
          <p:nvPr/>
        </p:nvSpPr>
        <p:spPr>
          <a:xfrm>
            <a:off x="942609" y="3608105"/>
            <a:ext cx="4647699" cy="9387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600" b="1" dirty="0" smtClean="0">
                <a:solidFill>
                  <a:schemeClr val="accent2">
                    <a:lumMod val="75000"/>
                  </a:schemeClr>
                </a:solidFill>
                <a:latin typeface="+mj-ea"/>
                <a:ea typeface="+mj-ea"/>
              </a:rPr>
              <a:t>2019</a:t>
            </a:r>
            <a:r>
              <a:rPr lang="ja-JP" altLang="en-US" sz="2600" b="1" dirty="0" smtClean="0">
                <a:solidFill>
                  <a:schemeClr val="accent2">
                    <a:lumMod val="75000"/>
                  </a:schemeClr>
                </a:solidFill>
                <a:latin typeface="+mj-ea"/>
                <a:ea typeface="+mj-ea"/>
              </a:rPr>
              <a:t>年</a:t>
            </a:r>
            <a:r>
              <a:rPr lang="en-US" altLang="ja-JP" sz="5500" b="1" dirty="0" smtClean="0">
                <a:solidFill>
                  <a:schemeClr val="accent2">
                    <a:lumMod val="75000"/>
                  </a:schemeClr>
                </a:solidFill>
                <a:latin typeface="+mj-ea"/>
                <a:ea typeface="+mj-ea"/>
              </a:rPr>
              <a:t>11</a:t>
            </a:r>
            <a:r>
              <a:rPr lang="ja-JP" altLang="en-US" sz="2600" b="1" dirty="0" smtClean="0">
                <a:solidFill>
                  <a:schemeClr val="accent2">
                    <a:lumMod val="75000"/>
                  </a:schemeClr>
                </a:solidFill>
                <a:latin typeface="+mj-ea"/>
                <a:ea typeface="+mj-ea"/>
              </a:rPr>
              <a:t>月</a:t>
            </a:r>
            <a:r>
              <a:rPr lang="en-US" altLang="ja-JP" sz="5500" b="1" dirty="0" smtClean="0">
                <a:solidFill>
                  <a:schemeClr val="accent2">
                    <a:lumMod val="75000"/>
                  </a:schemeClr>
                </a:solidFill>
                <a:latin typeface="+mj-ea"/>
                <a:ea typeface="+mj-ea"/>
              </a:rPr>
              <a:t>23</a:t>
            </a:r>
            <a:r>
              <a:rPr lang="ja-JP" altLang="en-US" sz="2600" b="1" dirty="0" smtClean="0">
                <a:solidFill>
                  <a:schemeClr val="accent2">
                    <a:lumMod val="75000"/>
                  </a:schemeClr>
                </a:solidFill>
                <a:latin typeface="+mj-ea"/>
                <a:ea typeface="+mj-ea"/>
              </a:rPr>
              <a:t>日</a:t>
            </a:r>
            <a:endParaRPr lang="ja-JP" altLang="en-US" sz="2600" b="1" dirty="0">
              <a:solidFill>
                <a:schemeClr val="accent2">
                  <a:lumMod val="75000"/>
                </a:schemeClr>
              </a:solidFill>
              <a:latin typeface="+mj-ea"/>
              <a:ea typeface="+mj-ea"/>
            </a:endParaRPr>
          </a:p>
        </p:txBody>
      </p:sp>
      <p:sp>
        <p:nvSpPr>
          <p:cNvPr id="58" name="正方形/長方形 57"/>
          <p:cNvSpPr/>
          <p:nvPr/>
        </p:nvSpPr>
        <p:spPr>
          <a:xfrm>
            <a:off x="5310589" y="3752372"/>
            <a:ext cx="2206892" cy="6617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sz="2100" dirty="0" smtClean="0">
                <a:solidFill>
                  <a:schemeClr val="accent2">
                    <a:lumMod val="75000"/>
                  </a:schemeClr>
                </a:solidFill>
                <a:latin typeface="+mj-ea"/>
                <a:ea typeface="+mj-ea"/>
              </a:rPr>
              <a:t>1</a:t>
            </a:r>
            <a:r>
              <a:rPr lang="en-US" altLang="ja-JP" sz="2100" dirty="0" smtClean="0">
                <a:solidFill>
                  <a:schemeClr val="accent2">
                    <a:lumMod val="75000"/>
                  </a:schemeClr>
                </a:solidFill>
                <a:latin typeface="+mj-ea"/>
                <a:ea typeface="+mj-ea"/>
              </a:rPr>
              <a:t>4</a:t>
            </a:r>
            <a:r>
              <a:rPr lang="ja-JP" altLang="en-US" sz="2100" dirty="0" smtClean="0">
                <a:solidFill>
                  <a:schemeClr val="accent2">
                    <a:lumMod val="75000"/>
                  </a:schemeClr>
                </a:solidFill>
                <a:latin typeface="+mj-ea"/>
                <a:ea typeface="+mj-ea"/>
              </a:rPr>
              <a:t>:00</a:t>
            </a:r>
            <a:r>
              <a:rPr lang="ja-JP" altLang="en-US" sz="2100" dirty="0">
                <a:solidFill>
                  <a:schemeClr val="accent2">
                    <a:lumMod val="75000"/>
                  </a:schemeClr>
                </a:solidFill>
                <a:latin typeface="+mj-ea"/>
                <a:ea typeface="+mj-ea"/>
              </a:rPr>
              <a:t>～</a:t>
            </a:r>
            <a:r>
              <a:rPr lang="ja-JP" altLang="en-US" sz="2100" dirty="0" smtClean="0">
                <a:solidFill>
                  <a:schemeClr val="accent2">
                    <a:lumMod val="75000"/>
                  </a:schemeClr>
                </a:solidFill>
                <a:latin typeface="+mj-ea"/>
                <a:ea typeface="+mj-ea"/>
              </a:rPr>
              <a:t>1</a:t>
            </a:r>
            <a:r>
              <a:rPr lang="en-US" altLang="ja-JP" sz="2100" dirty="0" smtClean="0">
                <a:solidFill>
                  <a:schemeClr val="accent2">
                    <a:lumMod val="75000"/>
                  </a:schemeClr>
                </a:solidFill>
                <a:latin typeface="+mj-ea"/>
                <a:ea typeface="+mj-ea"/>
              </a:rPr>
              <a:t>5</a:t>
            </a:r>
            <a:r>
              <a:rPr lang="ja-JP" altLang="en-US" sz="2100" dirty="0" smtClean="0">
                <a:solidFill>
                  <a:schemeClr val="accent2">
                    <a:lumMod val="75000"/>
                  </a:schemeClr>
                </a:solidFill>
                <a:latin typeface="+mj-ea"/>
                <a:ea typeface="+mj-ea"/>
              </a:rPr>
              <a:t>:</a:t>
            </a:r>
            <a:r>
              <a:rPr lang="en-US" altLang="ja-JP" sz="2100" dirty="0" smtClean="0">
                <a:solidFill>
                  <a:schemeClr val="accent2">
                    <a:lumMod val="75000"/>
                  </a:schemeClr>
                </a:solidFill>
                <a:latin typeface="+mj-ea"/>
                <a:ea typeface="+mj-ea"/>
              </a:rPr>
              <a:t>3</a:t>
            </a:r>
            <a:r>
              <a:rPr lang="ja-JP" altLang="en-US" sz="2100" dirty="0" smtClean="0">
                <a:solidFill>
                  <a:schemeClr val="accent2">
                    <a:lumMod val="75000"/>
                  </a:schemeClr>
                </a:solidFill>
                <a:latin typeface="+mj-ea"/>
                <a:ea typeface="+mj-ea"/>
              </a:rPr>
              <a:t>0</a:t>
            </a:r>
            <a:endParaRPr lang="en-US" altLang="ja-JP" sz="2100" dirty="0" smtClean="0">
              <a:solidFill>
                <a:schemeClr val="accent2">
                  <a:lumMod val="75000"/>
                </a:schemeClr>
              </a:solidFill>
              <a:latin typeface="+mj-ea"/>
              <a:ea typeface="+mj-ea"/>
            </a:endParaRPr>
          </a:p>
          <a:p>
            <a:pPr algn="ctr"/>
            <a:r>
              <a:rPr lang="ja-JP" altLang="en-US" sz="1600" dirty="0" smtClean="0">
                <a:solidFill>
                  <a:schemeClr val="accent2">
                    <a:lumMod val="75000"/>
                  </a:schemeClr>
                </a:solidFill>
                <a:latin typeface="+mj-ea"/>
                <a:ea typeface="+mj-ea"/>
              </a:rPr>
              <a:t>（</a:t>
            </a:r>
            <a:r>
              <a:rPr lang="ja-JP" altLang="en-US" sz="1600" dirty="0">
                <a:solidFill>
                  <a:schemeClr val="accent2">
                    <a:lumMod val="75000"/>
                  </a:schemeClr>
                </a:solidFill>
                <a:latin typeface="+mj-ea"/>
              </a:rPr>
              <a:t>受付</a:t>
            </a:r>
            <a:r>
              <a:rPr lang="en-US" altLang="ja-JP" sz="1600" dirty="0" smtClean="0">
                <a:solidFill>
                  <a:schemeClr val="accent2">
                    <a:lumMod val="75000"/>
                  </a:schemeClr>
                </a:solidFill>
                <a:latin typeface="+mj-ea"/>
                <a:ea typeface="+mj-ea"/>
              </a:rPr>
              <a:t>13</a:t>
            </a:r>
            <a:r>
              <a:rPr lang="ja-JP" altLang="en-US" sz="1600" dirty="0" smtClean="0">
                <a:solidFill>
                  <a:schemeClr val="accent2">
                    <a:lumMod val="75000"/>
                  </a:schemeClr>
                </a:solidFill>
                <a:latin typeface="+mj-ea"/>
              </a:rPr>
              <a:t>:</a:t>
            </a:r>
            <a:r>
              <a:rPr lang="en-US" altLang="ja-JP" sz="1600" dirty="0" smtClean="0">
                <a:solidFill>
                  <a:schemeClr val="accent2">
                    <a:lumMod val="75000"/>
                  </a:schemeClr>
                </a:solidFill>
                <a:latin typeface="+mj-ea"/>
                <a:ea typeface="+mj-ea"/>
              </a:rPr>
              <a:t>30</a:t>
            </a:r>
            <a:r>
              <a:rPr lang="ja-JP" altLang="en-US" sz="1600" dirty="0" smtClean="0">
                <a:solidFill>
                  <a:schemeClr val="accent2">
                    <a:lumMod val="75000"/>
                  </a:schemeClr>
                </a:solidFill>
                <a:latin typeface="+mj-ea"/>
                <a:ea typeface="+mj-ea"/>
              </a:rPr>
              <a:t>～）</a:t>
            </a:r>
            <a:endParaRPr lang="ja-JP" altLang="en-US" sz="1600" dirty="0">
              <a:solidFill>
                <a:schemeClr val="accent2">
                  <a:lumMod val="75000"/>
                </a:schemeClr>
              </a:solidFill>
              <a:latin typeface="+mj-ea"/>
              <a:ea typeface="+mj-ea"/>
            </a:endParaRPr>
          </a:p>
        </p:txBody>
      </p:sp>
      <p:sp>
        <p:nvSpPr>
          <p:cNvPr id="59" name="テキスト ボックス 29"/>
          <p:cNvSpPr txBox="1"/>
          <p:nvPr/>
        </p:nvSpPr>
        <p:spPr>
          <a:xfrm>
            <a:off x="910746" y="5028766"/>
            <a:ext cx="6370865" cy="29264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ja-JP"/>
            </a:defPPr>
            <a:lvl1pPr marL="0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9504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19007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28511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38015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47518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57022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66526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76029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1700"/>
              </a:lnSpc>
            </a:pPr>
            <a:r>
              <a:rPr lang="ja-JP" altLang="en-US" sz="1100" b="1" dirty="0" smtClean="0">
                <a:latin typeface="メイリオ" panose="020B0604030504040204" pitchFamily="50" charset="-128"/>
              </a:rPr>
              <a:t>　　水道管</a:t>
            </a:r>
            <a:r>
              <a:rPr lang="ja-JP" altLang="en-US" sz="1100" b="1" dirty="0">
                <a:latin typeface="メイリオ" panose="020B0604030504040204" pitchFamily="50" charset="-128"/>
              </a:rPr>
              <a:t>路の老朽化対策が喫緊の課題となっていますが、特に中小水道事業体においては</a:t>
            </a:r>
            <a:r>
              <a:rPr lang="ja-JP" altLang="en-US" sz="1100" b="1" dirty="0" smtClean="0">
                <a:latin typeface="メイリオ" panose="020B0604030504040204" pitchFamily="50" charset="-128"/>
              </a:rPr>
              <a:t>、</a:t>
            </a:r>
            <a:endParaRPr lang="en-US" altLang="ja-JP" sz="1100" b="1" dirty="0" smtClean="0">
              <a:latin typeface="メイリオ" panose="020B0604030504040204" pitchFamily="50" charset="-128"/>
            </a:endParaRPr>
          </a:p>
          <a:p>
            <a:pPr>
              <a:lnSpc>
                <a:spcPts val="1700"/>
              </a:lnSpc>
            </a:pPr>
            <a:r>
              <a:rPr lang="ja-JP" altLang="en-US" sz="1100" b="1" dirty="0">
                <a:latin typeface="メイリオ" panose="020B0604030504040204" pitchFamily="50" charset="-128"/>
              </a:rPr>
              <a:t>　</a:t>
            </a:r>
            <a:r>
              <a:rPr lang="ja-JP" altLang="en-US" sz="1100" b="1" dirty="0" smtClean="0">
                <a:latin typeface="メイリオ" panose="020B0604030504040204" pitchFamily="50" charset="-128"/>
              </a:rPr>
              <a:t>財政難</a:t>
            </a:r>
            <a:r>
              <a:rPr lang="ja-JP" altLang="en-US" sz="1100" b="1" dirty="0">
                <a:latin typeface="メイリオ" panose="020B0604030504040204" pitchFamily="50" charset="-128"/>
              </a:rPr>
              <a:t>や人材不足などが原因となり、管路更新が進んでいないのが現状です</a:t>
            </a:r>
            <a:r>
              <a:rPr lang="ja-JP" altLang="en-US" sz="1100" b="1" dirty="0" smtClean="0">
                <a:latin typeface="メイリオ" panose="020B0604030504040204" pitchFamily="50" charset="-128"/>
              </a:rPr>
              <a:t>。</a:t>
            </a:r>
            <a:endParaRPr lang="en-US" altLang="ja-JP" sz="1100" b="1" dirty="0" smtClean="0">
              <a:latin typeface="メイリオ" panose="020B0604030504040204" pitchFamily="50" charset="-128"/>
            </a:endParaRPr>
          </a:p>
          <a:p>
            <a:pPr>
              <a:lnSpc>
                <a:spcPts val="1700"/>
              </a:lnSpc>
            </a:pPr>
            <a:r>
              <a:rPr lang="ja-JP" altLang="en-US" sz="1100" b="1" dirty="0" smtClean="0">
                <a:latin typeface="メイリオ" panose="020B0604030504040204" pitchFamily="50" charset="-128"/>
              </a:rPr>
              <a:t>　また近年の</a:t>
            </a:r>
            <a:r>
              <a:rPr lang="ja-JP" altLang="en-US" sz="1100" b="1" dirty="0">
                <a:latin typeface="メイリオ" panose="020B0604030504040204" pitchFamily="50" charset="-128"/>
              </a:rPr>
              <a:t>台風</a:t>
            </a:r>
            <a:r>
              <a:rPr lang="ja-JP" altLang="en-US" sz="1100" b="1" dirty="0" smtClean="0">
                <a:latin typeface="メイリオ" panose="020B0604030504040204" pitchFamily="50" charset="-128"/>
              </a:rPr>
              <a:t>によるインフラ被害も</a:t>
            </a:r>
            <a:r>
              <a:rPr lang="ja-JP" altLang="en-US" sz="1100" b="1" dirty="0">
                <a:latin typeface="メイリオ" panose="020B0604030504040204" pitchFamily="50" charset="-128"/>
              </a:rPr>
              <a:t>記憶</a:t>
            </a:r>
            <a:r>
              <a:rPr lang="ja-JP" altLang="en-US" sz="1100" b="1" dirty="0" smtClean="0">
                <a:latin typeface="メイリオ" panose="020B0604030504040204" pitchFamily="50" charset="-128"/>
              </a:rPr>
              <a:t>に</a:t>
            </a:r>
            <a:r>
              <a:rPr lang="ja-JP" altLang="en-US" sz="1100" b="1" dirty="0">
                <a:latin typeface="メイリオ" panose="020B0604030504040204" pitchFamily="50" charset="-128"/>
              </a:rPr>
              <a:t>新</a:t>
            </a:r>
            <a:r>
              <a:rPr lang="ja-JP" altLang="en-US" sz="1100" b="1" dirty="0" smtClean="0">
                <a:latin typeface="メイリオ" panose="020B0604030504040204" pitchFamily="50" charset="-128"/>
              </a:rPr>
              <a:t>しいところです。重ねて大規模地震も頻発して</a:t>
            </a:r>
            <a:endParaRPr lang="en-US" altLang="ja-JP" sz="1100" b="1" dirty="0" smtClean="0">
              <a:latin typeface="メイリオ" panose="020B0604030504040204" pitchFamily="50" charset="-128"/>
            </a:endParaRPr>
          </a:p>
          <a:p>
            <a:pPr>
              <a:lnSpc>
                <a:spcPts val="1700"/>
              </a:lnSpc>
            </a:pPr>
            <a:r>
              <a:rPr lang="ja-JP" altLang="en-US" sz="1100" b="1" dirty="0">
                <a:latin typeface="メイリオ" panose="020B0604030504040204" pitchFamily="50" charset="-128"/>
              </a:rPr>
              <a:t>　</a:t>
            </a:r>
            <a:r>
              <a:rPr lang="ja-JP" altLang="en-US" sz="1100" b="1" dirty="0" smtClean="0">
                <a:latin typeface="メイリオ" panose="020B0604030504040204" pitchFamily="50" charset="-128"/>
              </a:rPr>
              <a:t>いる昨今、水道管</a:t>
            </a:r>
            <a:r>
              <a:rPr lang="ja-JP" altLang="en-US" sz="1100" b="1" dirty="0">
                <a:latin typeface="メイリオ" panose="020B0604030504040204" pitchFamily="50" charset="-128"/>
              </a:rPr>
              <a:t>路の耐震化を</a:t>
            </a:r>
            <a:r>
              <a:rPr lang="ja-JP" altLang="en-US" sz="1100" b="1" dirty="0" smtClean="0">
                <a:latin typeface="メイリオ" panose="020B0604030504040204" pitchFamily="50" charset="-128"/>
              </a:rPr>
              <a:t>進め災害後</a:t>
            </a:r>
            <a:r>
              <a:rPr lang="ja-JP" altLang="en-US" sz="1100" b="1" dirty="0">
                <a:latin typeface="メイリオ" panose="020B0604030504040204" pitchFamily="50" charset="-128"/>
              </a:rPr>
              <a:t>も安定して水道水を</a:t>
            </a:r>
            <a:r>
              <a:rPr lang="ja-JP" altLang="en-US" sz="1100" b="1" dirty="0" smtClean="0">
                <a:latin typeface="メイリオ" panose="020B0604030504040204" pitchFamily="50" charset="-128"/>
              </a:rPr>
              <a:t>給水できる</a:t>
            </a:r>
            <a:r>
              <a:rPr lang="ja-JP" altLang="en-US" sz="1100" b="1" dirty="0">
                <a:latin typeface="メイリオ" panose="020B0604030504040204" pitchFamily="50" charset="-128"/>
              </a:rPr>
              <a:t>「実際に機能する</a:t>
            </a:r>
            <a:r>
              <a:rPr lang="ja-JP" altLang="en-US" sz="1100" b="1" dirty="0" smtClean="0">
                <a:latin typeface="メイリオ" panose="020B0604030504040204" pitchFamily="50" charset="-128"/>
              </a:rPr>
              <a:t>」</a:t>
            </a:r>
            <a:endParaRPr lang="en-US" altLang="ja-JP" sz="1100" b="1" dirty="0" smtClean="0">
              <a:latin typeface="メイリオ" panose="020B0604030504040204" pitchFamily="50" charset="-128"/>
            </a:endParaRPr>
          </a:p>
          <a:p>
            <a:pPr>
              <a:lnSpc>
                <a:spcPts val="1700"/>
              </a:lnSpc>
            </a:pPr>
            <a:r>
              <a:rPr lang="ja-JP" altLang="en-US" sz="1100" b="1" dirty="0">
                <a:latin typeface="メイリオ" panose="020B0604030504040204" pitchFamily="50" charset="-128"/>
              </a:rPr>
              <a:t>　</a:t>
            </a:r>
            <a:r>
              <a:rPr lang="ja-JP" altLang="en-US" sz="1100" b="1" dirty="0" smtClean="0">
                <a:latin typeface="メイリオ" panose="020B0604030504040204" pitchFamily="50" charset="-128"/>
              </a:rPr>
              <a:t>体制の構築が急がれます。</a:t>
            </a:r>
            <a:endParaRPr lang="ja-JP" altLang="en-US" sz="1100" b="1" dirty="0">
              <a:latin typeface="メイリオ" panose="020B0604030504040204" pitchFamily="50" charset="-128"/>
            </a:endParaRPr>
          </a:p>
          <a:p>
            <a:pPr>
              <a:lnSpc>
                <a:spcPts val="1700"/>
              </a:lnSpc>
            </a:pPr>
            <a:r>
              <a:rPr lang="ja-JP" altLang="en-US" sz="1100" b="1" dirty="0" smtClean="0">
                <a:latin typeface="メイリオ" panose="020B0604030504040204" pitchFamily="50" charset="-128"/>
              </a:rPr>
              <a:t>　　本講演</a:t>
            </a:r>
            <a:r>
              <a:rPr lang="ja-JP" altLang="en-US" sz="1100" b="1" dirty="0">
                <a:latin typeface="メイリオ" panose="020B0604030504040204" pitchFamily="50" charset="-128"/>
              </a:rPr>
              <a:t>では、水道管路システムの</a:t>
            </a:r>
            <a:r>
              <a:rPr lang="ja-JP" altLang="en-US" sz="1100" b="1" dirty="0" smtClean="0">
                <a:latin typeface="メイリオ" panose="020B0604030504040204" pitchFamily="50" charset="-128"/>
              </a:rPr>
              <a:t>老朽化や耐震化</a:t>
            </a:r>
            <a:r>
              <a:rPr lang="ja-JP" altLang="en-US" sz="1100" b="1" dirty="0">
                <a:latin typeface="メイリオ" panose="020B0604030504040204" pitchFamily="50" charset="-128"/>
              </a:rPr>
              <a:t>の</a:t>
            </a:r>
            <a:r>
              <a:rPr lang="ja-JP" altLang="en-US" sz="1100" b="1" dirty="0" smtClean="0">
                <a:latin typeface="メイリオ" panose="020B0604030504040204" pitchFamily="50" charset="-128"/>
              </a:rPr>
              <a:t>現状、および</a:t>
            </a:r>
            <a:r>
              <a:rPr lang="ja-JP" altLang="en-US" sz="1100" b="1" dirty="0">
                <a:latin typeface="メイリオ" panose="020B0604030504040204" pitchFamily="50" charset="-128"/>
              </a:rPr>
              <a:t>老朽化対策における諸課題</a:t>
            </a:r>
            <a:r>
              <a:rPr lang="ja-JP" altLang="en-US" sz="1100" b="1" dirty="0" smtClean="0">
                <a:latin typeface="メイリオ" panose="020B0604030504040204" pitchFamily="50" charset="-128"/>
              </a:rPr>
              <a:t>を</a:t>
            </a:r>
            <a:endParaRPr lang="en-US" altLang="ja-JP" sz="1100" b="1" dirty="0" smtClean="0">
              <a:latin typeface="メイリオ" panose="020B0604030504040204" pitchFamily="50" charset="-128"/>
            </a:endParaRPr>
          </a:p>
          <a:p>
            <a:pPr>
              <a:lnSpc>
                <a:spcPts val="1700"/>
              </a:lnSpc>
            </a:pPr>
            <a:r>
              <a:rPr lang="ja-JP" altLang="en-US" sz="1100" b="1" dirty="0" smtClean="0">
                <a:latin typeface="メイリオ" panose="020B0604030504040204" pitchFamily="50" charset="-128"/>
              </a:rPr>
              <a:t>　説明し、そのうえで水道事業の現状と今後</a:t>
            </a:r>
            <a:r>
              <a:rPr lang="ja-JP" altLang="en-US" sz="1100" b="1" dirty="0">
                <a:latin typeface="メイリオ" panose="020B0604030504040204" pitchFamily="50" charset="-128"/>
              </a:rPr>
              <a:t>どのように</a:t>
            </a:r>
            <a:r>
              <a:rPr lang="ja-JP" altLang="en-US" sz="1100" b="1" dirty="0" smtClean="0">
                <a:latin typeface="メイリオ" panose="020B0604030504040204" pitchFamily="50" charset="-128"/>
              </a:rPr>
              <a:t>して持続的</a:t>
            </a:r>
            <a:r>
              <a:rPr lang="ja-JP" altLang="en-US" sz="1100" b="1" dirty="0">
                <a:latin typeface="メイリオ" panose="020B0604030504040204" pitchFamily="50" charset="-128"/>
              </a:rPr>
              <a:t>発展に取り組んでいくべき</a:t>
            </a:r>
            <a:r>
              <a:rPr lang="ja-JP" altLang="en-US" sz="1100" b="1" dirty="0" smtClean="0">
                <a:latin typeface="メイリオ" panose="020B0604030504040204" pitchFamily="50" charset="-128"/>
              </a:rPr>
              <a:t>かを　　</a:t>
            </a:r>
            <a:endParaRPr lang="en-US" altLang="ja-JP" sz="1100" b="1" dirty="0" smtClean="0">
              <a:latin typeface="メイリオ" panose="020B0604030504040204" pitchFamily="50" charset="-128"/>
            </a:endParaRPr>
          </a:p>
          <a:p>
            <a:pPr>
              <a:lnSpc>
                <a:spcPts val="1700"/>
              </a:lnSpc>
            </a:pPr>
            <a:r>
              <a:rPr lang="ja-JP" altLang="en-US" sz="1100" b="1" dirty="0">
                <a:latin typeface="メイリオ" panose="020B0604030504040204" pitchFamily="50" charset="-128"/>
              </a:rPr>
              <a:t>　</a:t>
            </a:r>
            <a:r>
              <a:rPr lang="ja-JP" altLang="en-US" sz="1100" b="1" dirty="0" smtClean="0">
                <a:latin typeface="メイリオ" panose="020B0604030504040204" pitchFamily="50" charset="-128"/>
              </a:rPr>
              <a:t>以下の</a:t>
            </a:r>
            <a:r>
              <a:rPr lang="en-US" altLang="ja-JP" sz="1100" b="1" dirty="0" smtClean="0">
                <a:latin typeface="メイリオ" panose="020B0604030504040204" pitchFamily="50" charset="-128"/>
              </a:rPr>
              <a:t>4</a:t>
            </a:r>
            <a:r>
              <a:rPr lang="ja-JP" altLang="en-US" sz="1100" b="1" dirty="0" smtClean="0">
                <a:latin typeface="メイリオ" panose="020B0604030504040204" pitchFamily="50" charset="-128"/>
              </a:rPr>
              <a:t>点をポイントに皆様</a:t>
            </a:r>
            <a:r>
              <a:rPr lang="ja-JP" altLang="en-US" sz="1100" b="1" dirty="0">
                <a:latin typeface="メイリオ" panose="020B0604030504040204" pitchFamily="50" charset="-128"/>
              </a:rPr>
              <a:t>と共に</a:t>
            </a:r>
            <a:r>
              <a:rPr lang="ja-JP" altLang="en-US" sz="1100" b="1" dirty="0" smtClean="0">
                <a:latin typeface="メイリオ" panose="020B0604030504040204" pitchFamily="50" charset="-128"/>
              </a:rPr>
              <a:t>考えたいと思います。</a:t>
            </a:r>
            <a:endParaRPr lang="en-US" altLang="ja-JP" sz="1100" b="1" dirty="0" smtClean="0">
              <a:latin typeface="メイリオ" panose="020B0604030504040204" pitchFamily="50" charset="-128"/>
            </a:endParaRPr>
          </a:p>
          <a:p>
            <a:pPr>
              <a:lnSpc>
                <a:spcPts val="1700"/>
              </a:lnSpc>
            </a:pPr>
            <a:endParaRPr lang="ja-JP" altLang="en-US" sz="1100" b="1" dirty="0">
              <a:latin typeface="メイリオ" panose="020B0604030504040204" pitchFamily="50" charset="-128"/>
            </a:endParaRPr>
          </a:p>
          <a:p>
            <a:pPr>
              <a:lnSpc>
                <a:spcPts val="1700"/>
              </a:lnSpc>
            </a:pPr>
            <a:r>
              <a:rPr lang="ja-JP" altLang="en-US" sz="1100" b="1" dirty="0" smtClean="0">
                <a:latin typeface="メイリオ" panose="020B0604030504040204" pitchFamily="50" charset="-128"/>
              </a:rPr>
              <a:t>　　</a:t>
            </a:r>
            <a:r>
              <a:rPr lang="ja-JP" altLang="en-US" sz="1100" b="1" dirty="0" smtClean="0">
                <a:solidFill>
                  <a:srgbClr val="A50021"/>
                </a:solidFill>
                <a:latin typeface="メイリオ" panose="020B0604030504040204" pitchFamily="50" charset="-128"/>
              </a:rPr>
              <a:t>　・</a:t>
            </a:r>
            <a:r>
              <a:rPr lang="ja-JP" altLang="en-US" sz="1100" b="1" dirty="0">
                <a:solidFill>
                  <a:srgbClr val="A50021"/>
                </a:solidFill>
                <a:latin typeface="メイリオ" panose="020B0604030504040204" pitchFamily="50" charset="-128"/>
              </a:rPr>
              <a:t>水道管路の老朽化と耐震化の現状</a:t>
            </a:r>
          </a:p>
          <a:p>
            <a:pPr>
              <a:lnSpc>
                <a:spcPts val="1700"/>
              </a:lnSpc>
            </a:pPr>
            <a:r>
              <a:rPr lang="ja-JP" altLang="en-US" sz="1100" b="1" dirty="0" smtClean="0">
                <a:solidFill>
                  <a:srgbClr val="A50021"/>
                </a:solidFill>
                <a:latin typeface="メイリオ" panose="020B0604030504040204" pitchFamily="50" charset="-128"/>
              </a:rPr>
              <a:t>　　　・</a:t>
            </a:r>
            <a:r>
              <a:rPr lang="ja-JP" altLang="en-US" sz="1100" b="1" dirty="0">
                <a:solidFill>
                  <a:srgbClr val="A50021"/>
                </a:solidFill>
                <a:latin typeface="メイリオ" panose="020B0604030504040204" pitchFamily="50" charset="-128"/>
              </a:rPr>
              <a:t>水道管路の老朽化対策と耐震化における課題</a:t>
            </a:r>
          </a:p>
          <a:p>
            <a:pPr>
              <a:lnSpc>
                <a:spcPts val="1700"/>
              </a:lnSpc>
            </a:pPr>
            <a:r>
              <a:rPr lang="ja-JP" altLang="en-US" sz="1100" b="1" dirty="0" smtClean="0">
                <a:solidFill>
                  <a:srgbClr val="A50021"/>
                </a:solidFill>
                <a:latin typeface="メイリオ" panose="020B0604030504040204" pitchFamily="50" charset="-128"/>
              </a:rPr>
              <a:t>　　　・</a:t>
            </a:r>
            <a:r>
              <a:rPr lang="ja-JP" altLang="en-US" sz="1100" b="1" dirty="0">
                <a:solidFill>
                  <a:srgbClr val="A50021"/>
                </a:solidFill>
                <a:latin typeface="メイリオ" panose="020B0604030504040204" pitchFamily="50" charset="-128"/>
              </a:rPr>
              <a:t>水道事業の現状</a:t>
            </a:r>
          </a:p>
          <a:p>
            <a:pPr>
              <a:lnSpc>
                <a:spcPts val="1700"/>
              </a:lnSpc>
            </a:pPr>
            <a:r>
              <a:rPr lang="ja-JP" altLang="en-US" sz="1100" b="1" dirty="0" smtClean="0">
                <a:solidFill>
                  <a:srgbClr val="A50021"/>
                </a:solidFill>
                <a:latin typeface="メイリオ" panose="020B0604030504040204" pitchFamily="50" charset="-128"/>
              </a:rPr>
              <a:t>　　　・</a:t>
            </a:r>
            <a:r>
              <a:rPr lang="ja-JP" altLang="en-US" sz="1100" b="1" dirty="0">
                <a:solidFill>
                  <a:srgbClr val="A50021"/>
                </a:solidFill>
                <a:latin typeface="メイリオ" panose="020B0604030504040204" pitchFamily="50" charset="-128"/>
              </a:rPr>
              <a:t>水道事業の将来のありかた</a:t>
            </a:r>
          </a:p>
        </p:txBody>
      </p:sp>
      <p:grpSp>
        <p:nvGrpSpPr>
          <p:cNvPr id="71" name="図形グループ 13"/>
          <p:cNvGrpSpPr/>
          <p:nvPr/>
        </p:nvGrpSpPr>
        <p:grpSpPr>
          <a:xfrm>
            <a:off x="6031212" y="2101134"/>
            <a:ext cx="1360188" cy="1366099"/>
            <a:chOff x="534012" y="891650"/>
            <a:chExt cx="1399956" cy="1399954"/>
          </a:xfrm>
        </p:grpSpPr>
        <p:sp>
          <p:nvSpPr>
            <p:cNvPr id="72" name="円/楕円 1"/>
            <p:cNvSpPr/>
            <p:nvPr/>
          </p:nvSpPr>
          <p:spPr>
            <a:xfrm>
              <a:off x="534012" y="891650"/>
              <a:ext cx="1399956" cy="1399954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 w="57150" cmpd="sng">
              <a:solidFill>
                <a:srgbClr val="FFFFFF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3" name="円/楕円 39"/>
            <p:cNvSpPr/>
            <p:nvPr/>
          </p:nvSpPr>
          <p:spPr>
            <a:xfrm>
              <a:off x="622200" y="968600"/>
              <a:ext cx="1223580" cy="1223578"/>
            </a:xfrm>
            <a:prstGeom prst="ellipse">
              <a:avLst/>
            </a:prstGeom>
            <a:solidFill>
              <a:schemeClr val="accent2"/>
            </a:solidFill>
            <a:ln w="12700" cmpd="sng">
              <a:solidFill>
                <a:srgbClr val="FFFFFF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76" name="テキスト ボックス 75"/>
          <p:cNvSpPr txBox="1"/>
          <p:nvPr/>
        </p:nvSpPr>
        <p:spPr>
          <a:xfrm>
            <a:off x="968125" y="8071634"/>
            <a:ext cx="6334376" cy="10669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900"/>
              </a:lnSpc>
            </a:pPr>
            <a:r>
              <a:rPr lang="ja-JP" altLang="en-US" sz="1300" b="1" dirty="0">
                <a:solidFill>
                  <a:schemeClr val="accent2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会　場：東京都市大学 二子玉川夢</a:t>
            </a:r>
            <a:r>
              <a:rPr lang="ja-JP" altLang="en-US" sz="1300" b="1" dirty="0" smtClean="0">
                <a:solidFill>
                  <a:schemeClr val="accent2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キャンパス（二子</a:t>
            </a:r>
            <a:r>
              <a:rPr lang="ja-JP" altLang="en-US" sz="1300" b="1" dirty="0">
                <a:solidFill>
                  <a:schemeClr val="accent2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玉川ライズ・オフィス</a:t>
            </a:r>
            <a:r>
              <a:rPr lang="en-US" altLang="ja-JP" sz="1300" b="1" dirty="0">
                <a:solidFill>
                  <a:schemeClr val="accent2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8</a:t>
            </a:r>
            <a:r>
              <a:rPr lang="ja-JP" altLang="en-US" sz="1300" b="1" dirty="0" smtClean="0">
                <a:solidFill>
                  <a:schemeClr val="accent2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階）</a:t>
            </a:r>
            <a:endParaRPr lang="en-US" altLang="ja-JP" sz="1300" b="1" dirty="0" smtClean="0">
              <a:solidFill>
                <a:schemeClr val="accent2">
                  <a:lumMod val="50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1900"/>
              </a:lnSpc>
            </a:pPr>
            <a:r>
              <a:rPr lang="ja-JP" altLang="en-US" sz="1300" b="1" dirty="0" smtClean="0">
                <a:solidFill>
                  <a:schemeClr val="accent2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参加費：無料 </a:t>
            </a:r>
            <a:r>
              <a:rPr lang="en-US" altLang="ja-JP" sz="1300" b="1" dirty="0" smtClean="0">
                <a:solidFill>
                  <a:schemeClr val="accent2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(</a:t>
            </a:r>
            <a:r>
              <a:rPr lang="ja-JP" altLang="en-US" sz="1300" b="1" dirty="0" smtClean="0">
                <a:solidFill>
                  <a:schemeClr val="accent2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お茶をご用意</a:t>
            </a:r>
            <a:r>
              <a:rPr lang="ja-JP" altLang="en-US" sz="1300" b="1" dirty="0" smtClean="0">
                <a:solidFill>
                  <a:schemeClr val="accent2">
                    <a:lumMod val="50000"/>
                  </a:schemeClr>
                </a:solidFill>
                <a:latin typeface="メイリオ" panose="020B0604030504040204" pitchFamily="50" charset="-128"/>
              </a:rPr>
              <a:t>。当日参加も大歓迎。どなた</a:t>
            </a:r>
            <a:r>
              <a:rPr lang="ja-JP" altLang="en-US" sz="1300" b="1" dirty="0" smtClean="0">
                <a:solidFill>
                  <a:schemeClr val="accent2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でもご参加ください。）</a:t>
            </a:r>
            <a:endParaRPr lang="en-US" altLang="ja-JP" sz="1300" b="1" dirty="0" smtClean="0">
              <a:solidFill>
                <a:schemeClr val="accent2">
                  <a:lumMod val="50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1900"/>
              </a:lnSpc>
            </a:pPr>
            <a:r>
              <a:rPr lang="ja-JP" altLang="en-US" sz="1300" b="1" dirty="0" smtClean="0">
                <a:solidFill>
                  <a:schemeClr val="accent2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主　催：東京都市大学 校友会</a:t>
            </a:r>
            <a:r>
              <a:rPr lang="ja-JP" altLang="en-US" sz="1300" b="1" dirty="0">
                <a:solidFill>
                  <a:schemeClr val="accent2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lang="ja-JP" altLang="en-US" sz="1300" b="1" dirty="0" smtClean="0">
                <a:solidFill>
                  <a:schemeClr val="accent2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川崎支部</a:t>
            </a:r>
            <a:endParaRPr lang="en-US" altLang="ja-JP" sz="1300" b="1" dirty="0" smtClean="0">
              <a:solidFill>
                <a:schemeClr val="accent2">
                  <a:lumMod val="50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1900"/>
              </a:lnSpc>
            </a:pPr>
            <a:r>
              <a:rPr lang="ja-JP" altLang="en-US" sz="1300" b="1" dirty="0" smtClean="0">
                <a:solidFill>
                  <a:schemeClr val="accent2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お問合せ</a:t>
            </a:r>
            <a:r>
              <a:rPr lang="ja-JP" altLang="en-US" sz="1300" b="1" dirty="0">
                <a:solidFill>
                  <a:schemeClr val="accent2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：川崎支部 山岸（</a:t>
            </a:r>
            <a:r>
              <a:rPr lang="en-US" altLang="ja-JP" sz="1300" b="1" dirty="0">
                <a:solidFill>
                  <a:schemeClr val="accent2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080-9353-4253</a:t>
            </a:r>
            <a:r>
              <a:rPr lang="ja-JP" altLang="en-US" sz="1300" b="1" dirty="0" smtClean="0">
                <a:solidFill>
                  <a:schemeClr val="accent2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）</a:t>
            </a:r>
            <a:endParaRPr kumimoji="1" lang="ja-JP" altLang="en-US" sz="13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77" name="Rectangle 1"/>
          <p:cNvSpPr>
            <a:spLocks noChangeArrowheads="1"/>
          </p:cNvSpPr>
          <p:nvPr/>
        </p:nvSpPr>
        <p:spPr bwMode="auto">
          <a:xfrm>
            <a:off x="958591" y="9109587"/>
            <a:ext cx="2241809" cy="13792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eaLnBrk="0" fontAlgn="base" hangingPunct="0">
              <a:lnSpc>
                <a:spcPts val="15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ja-JP" sz="900" b="1" dirty="0" smtClean="0">
                <a:solidFill>
                  <a:srgbClr val="990000"/>
                </a:solidFill>
              </a:rPr>
              <a:t>※</a:t>
            </a:r>
            <a:r>
              <a:rPr lang="ja-JP" altLang="en-US" sz="900" b="1" dirty="0" smtClean="0">
                <a:solidFill>
                  <a:srgbClr val="990000"/>
                </a:solidFill>
              </a:rPr>
              <a:t>会場では、記録・広報のため写真撮影を行う予定です。不都合のある場合は、当日会場にてお申し出ください。</a:t>
            </a:r>
            <a:endParaRPr kumimoji="0" lang="en-US" altLang="ja-JP" sz="900" b="1" i="0" u="none" strike="noStrike" cap="none" normalizeH="0" baseline="0" dirty="0" smtClean="0">
              <a:ln>
                <a:noFill/>
              </a:ln>
              <a:solidFill>
                <a:schemeClr val="accent5">
                  <a:lumMod val="60000"/>
                  <a:lumOff val="40000"/>
                </a:schemeClr>
              </a:solidFill>
              <a:effectLst/>
              <a:latin typeface="Arial Unicode MS" panose="020B0604020202020204" pitchFamily="50" charset="-128"/>
              <a:cs typeface="ＭＳ ゴシック" panose="020B0609070205080204" pitchFamily="49" charset="-128"/>
            </a:endParaRPr>
          </a:p>
          <a:p>
            <a:pPr eaLnBrk="0" fontAlgn="base" hangingPunct="0">
              <a:lnSpc>
                <a:spcPts val="15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ja-JP" altLang="ja-JP" sz="900" b="1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 Unicode MS" panose="020B0604020202020204" pitchFamily="50" charset="-128"/>
                <a:cs typeface="ＭＳ ゴシック" panose="020B0609070205080204" pitchFamily="49" charset="-128"/>
              </a:rPr>
              <a:t>協力</a:t>
            </a:r>
            <a:r>
              <a:rPr kumimoji="0" lang="ja-JP" altLang="en-US" sz="900" b="1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 Unicode MS" panose="020B0604020202020204" pitchFamily="50" charset="-128"/>
                <a:cs typeface="ＭＳ ゴシック" panose="020B0609070205080204" pitchFamily="49" charset="-128"/>
              </a:rPr>
              <a:t>：</a:t>
            </a:r>
            <a:r>
              <a:rPr kumimoji="0" lang="ja-JP" altLang="ja-JP" sz="900" b="1" i="0" u="none" strike="noStrike" cap="none" normalizeH="0" baseline="0" dirty="0" err="1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 Unicode MS" panose="020B0604020202020204" pitchFamily="50" charset="-128"/>
                <a:cs typeface="ＭＳ ゴシック" panose="020B0609070205080204" pitchFamily="49" charset="-128"/>
              </a:rPr>
              <a:t>せ</a:t>
            </a:r>
            <a:r>
              <a:rPr kumimoji="0" lang="ja-JP" altLang="ja-JP" sz="900" b="1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 Unicode MS" panose="020B0604020202020204" pitchFamily="50" charset="-128"/>
                <a:cs typeface="ＭＳ ゴシック" panose="020B0609070205080204" pitchFamily="49" charset="-128"/>
              </a:rPr>
              <a:t>たがや</a:t>
            </a:r>
            <a:r>
              <a:rPr kumimoji="0" lang="en-US" altLang="ja-JP" sz="900" b="1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 Unicode MS" panose="020B0604020202020204" pitchFamily="50" charset="-128"/>
                <a:cs typeface="ＭＳ ゴシック" panose="020B0609070205080204" pitchFamily="49" charset="-128"/>
              </a:rPr>
              <a:t>e</a:t>
            </a:r>
            <a:r>
              <a:rPr kumimoji="0" lang="ja-JP" altLang="en-US" sz="900" b="1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 Unicode MS" panose="020B0604020202020204" pitchFamily="50" charset="-128"/>
                <a:cs typeface="ＭＳ ゴシック" panose="020B0609070205080204" pitchFamily="49" charset="-128"/>
              </a:rPr>
              <a:t>カレッジ（世田谷区教育委員会、国士舘大学、駒澤大学、昭和女子大学、成城大学、東京都市大学、東京農業大学）</a:t>
            </a:r>
            <a:r>
              <a:rPr kumimoji="0" lang="ja-JP" altLang="en-US" sz="900" b="1" dirty="0" smtClean="0">
                <a:solidFill>
                  <a:schemeClr val="bg1">
                    <a:lumMod val="50000"/>
                  </a:schemeClr>
                </a:solidFill>
                <a:latin typeface="Arial Unicode MS" panose="020B0604020202020204" pitchFamily="50" charset="-128"/>
              </a:rPr>
              <a:t>　</a:t>
            </a:r>
            <a:r>
              <a:rPr kumimoji="0" lang="ja-JP" altLang="en-US" sz="900" dirty="0" smtClean="0">
                <a:latin typeface="Arial Unicode MS" panose="020B0604020202020204" pitchFamily="50" charset="-128"/>
              </a:rPr>
              <a:t>　　　</a:t>
            </a:r>
            <a:endParaRPr kumimoji="0" lang="ja-JP" altLang="en-US" sz="900" i="0" u="none" strike="noStrike" cap="none" normalizeH="0" baseline="0" dirty="0" smtClean="0">
              <a:ln>
                <a:noFill/>
              </a:ln>
              <a:effectLst/>
              <a:latin typeface="Arial" panose="020B0604020202020204" pitchFamily="34" charset="0"/>
            </a:endParaRPr>
          </a:p>
        </p:txBody>
      </p:sp>
      <p:sp>
        <p:nvSpPr>
          <p:cNvPr id="79" name="角丸四角形 78"/>
          <p:cNvSpPr/>
          <p:nvPr/>
        </p:nvSpPr>
        <p:spPr>
          <a:xfrm>
            <a:off x="4910854" y="3836570"/>
            <a:ext cx="535321" cy="535321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0" name="正方形/長方形 79"/>
          <p:cNvSpPr/>
          <p:nvPr/>
        </p:nvSpPr>
        <p:spPr>
          <a:xfrm>
            <a:off x="1008467" y="4457458"/>
            <a:ext cx="6448790" cy="406842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74" name="正方形/長方形 73"/>
          <p:cNvSpPr/>
          <p:nvPr/>
        </p:nvSpPr>
        <p:spPr>
          <a:xfrm>
            <a:off x="5891249" y="2477900"/>
            <a:ext cx="1640114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sz="1900" b="1" dirty="0" smtClean="0">
                <a:solidFill>
                  <a:schemeClr val="bg1"/>
                </a:solidFill>
              </a:rPr>
              <a:t>入場無料</a:t>
            </a:r>
            <a:endParaRPr lang="en-US" altLang="ja-JP" sz="1900" b="1" dirty="0" smtClean="0">
              <a:solidFill>
                <a:schemeClr val="bg1"/>
              </a:solidFill>
            </a:endParaRPr>
          </a:p>
          <a:p>
            <a:pPr algn="ctr"/>
            <a:r>
              <a:rPr lang="ja-JP" altLang="en-US" sz="1900" b="1" dirty="0" smtClean="0">
                <a:solidFill>
                  <a:schemeClr val="bg1"/>
                </a:solidFill>
              </a:rPr>
              <a:t>申込不要</a:t>
            </a:r>
            <a:endParaRPr lang="ja-JP" altLang="en-US" sz="1900" b="1" dirty="0">
              <a:solidFill>
                <a:schemeClr val="bg1"/>
              </a:solidFill>
            </a:endParaRPr>
          </a:p>
        </p:txBody>
      </p:sp>
      <p:sp>
        <p:nvSpPr>
          <p:cNvPr id="81" name="正方形/長方形 80"/>
          <p:cNvSpPr/>
          <p:nvPr/>
        </p:nvSpPr>
        <p:spPr>
          <a:xfrm>
            <a:off x="4910853" y="3908106"/>
            <a:ext cx="535322" cy="523220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/>
            <a:r>
              <a:rPr lang="ja-JP" altLang="en-US" sz="2800" b="1" dirty="0" smtClean="0">
                <a:solidFill>
                  <a:schemeClr val="bg1"/>
                </a:solidFill>
                <a:latin typeface="+mj-ea"/>
                <a:ea typeface="+mj-ea"/>
              </a:rPr>
              <a:t>土</a:t>
            </a:r>
            <a:endParaRPr lang="ja-JP" altLang="en-US" sz="2800" b="1" dirty="0">
              <a:solidFill>
                <a:schemeClr val="bg1"/>
              </a:solidFill>
              <a:latin typeface="+mj-ea"/>
              <a:ea typeface="+mj-ea"/>
            </a:endParaRPr>
          </a:p>
        </p:txBody>
      </p:sp>
      <p:sp>
        <p:nvSpPr>
          <p:cNvPr id="82" name="テキスト ボックス 81"/>
          <p:cNvSpPr txBox="1"/>
          <p:nvPr/>
        </p:nvSpPr>
        <p:spPr>
          <a:xfrm>
            <a:off x="910746" y="4512374"/>
            <a:ext cx="67282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>
                <a:solidFill>
                  <a:schemeClr val="bg1"/>
                </a:solidFill>
              </a:rPr>
              <a:t> </a:t>
            </a:r>
            <a:r>
              <a:rPr lang="ja-JP" altLang="en-US" sz="2000" dirty="0" smtClean="0">
                <a:solidFill>
                  <a:schemeClr val="bg1"/>
                </a:solidFill>
              </a:rPr>
              <a:t>講師</a:t>
            </a:r>
            <a:r>
              <a:rPr lang="ja-JP" altLang="ja-JP" sz="2000" dirty="0" smtClean="0">
                <a:solidFill>
                  <a:schemeClr val="bg1"/>
                </a:solidFill>
              </a:rPr>
              <a:t>：</a:t>
            </a:r>
            <a:r>
              <a:rPr lang="ja-JP" altLang="en-US" sz="2000" dirty="0">
                <a:solidFill>
                  <a:schemeClr val="bg1"/>
                </a:solidFill>
              </a:rPr>
              <a:t>東京都市大学工学部都市工学科教授　長岡　</a:t>
            </a:r>
            <a:r>
              <a:rPr lang="ja-JP" altLang="en-US" sz="2000" dirty="0" smtClean="0">
                <a:solidFill>
                  <a:schemeClr val="bg1"/>
                </a:solidFill>
              </a:rPr>
              <a:t>裕氏</a:t>
            </a:r>
            <a:r>
              <a:rPr lang="ja-JP" altLang="en-US" sz="1400" dirty="0">
                <a:solidFill>
                  <a:schemeClr val="bg1"/>
                </a:solidFill>
              </a:rPr>
              <a:t>　</a:t>
            </a:r>
            <a:endParaRPr kumimoji="1" lang="ja-JP" altLang="en-US" sz="1400" dirty="0">
              <a:solidFill>
                <a:schemeClr val="bg1"/>
              </a:solidFill>
            </a:endParaRPr>
          </a:p>
        </p:txBody>
      </p:sp>
      <p:sp>
        <p:nvSpPr>
          <p:cNvPr id="84" name="角丸四角形吹き出し 83"/>
          <p:cNvSpPr/>
          <p:nvPr/>
        </p:nvSpPr>
        <p:spPr>
          <a:xfrm>
            <a:off x="3238500" y="9172286"/>
            <a:ext cx="1009650" cy="546390"/>
          </a:xfrm>
          <a:prstGeom prst="wedgeRoundRectCallout">
            <a:avLst>
              <a:gd name="adj1" fmla="val -3652"/>
              <a:gd name="adj2" fmla="val 61534"/>
              <a:gd name="adj3" fmla="val 16667"/>
            </a:avLst>
          </a:prstGeom>
          <a:solidFill>
            <a:schemeClr val="bg1"/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kumimoji="1" lang="ja-JP" altLang="en-US" sz="900" b="1" dirty="0" smtClean="0">
                <a:solidFill>
                  <a:srgbClr val="002060"/>
                </a:solidFill>
              </a:rPr>
              <a:t>二子玉川</a:t>
            </a:r>
            <a:endParaRPr kumimoji="1" lang="en-US" altLang="ja-JP" sz="900" b="1" dirty="0" smtClean="0">
              <a:solidFill>
                <a:srgbClr val="002060"/>
              </a:solidFill>
            </a:endParaRPr>
          </a:p>
          <a:p>
            <a:pPr algn="ctr"/>
            <a:r>
              <a:rPr kumimoji="1" lang="ja-JP" altLang="en-US" sz="900" b="1" dirty="0" smtClean="0">
                <a:solidFill>
                  <a:srgbClr val="002060"/>
                </a:solidFill>
              </a:rPr>
              <a:t>夢キャンパス</a:t>
            </a:r>
            <a:endParaRPr kumimoji="1" lang="en-US" altLang="ja-JP" sz="900" b="1" dirty="0" smtClean="0">
              <a:solidFill>
                <a:srgbClr val="002060"/>
              </a:solidFill>
            </a:endParaRPr>
          </a:p>
          <a:p>
            <a:pPr algn="ctr"/>
            <a:r>
              <a:rPr kumimoji="1" lang="ja-JP" altLang="en-US" sz="900" b="1" dirty="0" smtClean="0">
                <a:solidFill>
                  <a:srgbClr val="002060"/>
                </a:solidFill>
              </a:rPr>
              <a:t>ホームページ</a:t>
            </a:r>
            <a:endParaRPr kumimoji="1" lang="ja-JP" altLang="en-US" sz="900" b="1" dirty="0">
              <a:solidFill>
                <a:srgbClr val="002060"/>
              </a:solidFill>
            </a:endParaRPr>
          </a:p>
        </p:txBody>
      </p:sp>
      <p:pic>
        <p:nvPicPr>
          <p:cNvPr id="41" name="図 40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74848" y="9176385"/>
            <a:ext cx="2869452" cy="1268413"/>
          </a:xfrm>
          <a:prstGeom prst="rect">
            <a:avLst/>
          </a:prstGeom>
        </p:spPr>
      </p:pic>
      <p:sp>
        <p:nvSpPr>
          <p:cNvPr id="88" name="正方形/長方形 87"/>
          <p:cNvSpPr/>
          <p:nvPr/>
        </p:nvSpPr>
        <p:spPr>
          <a:xfrm>
            <a:off x="2501900" y="195943"/>
            <a:ext cx="5273675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en-US" sz="2000" b="1" dirty="0">
                <a:solidFill>
                  <a:srgbClr val="0070C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校友会 川崎支部</a:t>
            </a:r>
            <a:r>
              <a:rPr lang="ja-JP" altLang="en-US" sz="2000" b="1" dirty="0">
                <a:solidFill>
                  <a:srgbClr val="0070C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lang="en-US" altLang="ja-JP" sz="2000" b="1" dirty="0" smtClean="0">
                <a:solidFill>
                  <a:srgbClr val="0070C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2019</a:t>
            </a:r>
            <a:r>
              <a:rPr lang="ja-JP" altLang="en-US" sz="2000" b="1" dirty="0" smtClean="0">
                <a:solidFill>
                  <a:srgbClr val="0070C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年度 </a:t>
            </a:r>
            <a:r>
              <a:rPr lang="zh-CN" altLang="en-US" sz="2000" b="1" dirty="0" smtClean="0">
                <a:solidFill>
                  <a:srgbClr val="0070C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第</a:t>
            </a:r>
            <a:r>
              <a:rPr lang="en-US" altLang="ja-JP" sz="2000" b="1" dirty="0" smtClean="0">
                <a:solidFill>
                  <a:srgbClr val="0070C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3</a:t>
            </a:r>
            <a:r>
              <a:rPr lang="zh-CN" altLang="en-US" sz="2000" b="1" dirty="0" smtClean="0">
                <a:solidFill>
                  <a:srgbClr val="0070C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回講演会</a:t>
            </a:r>
            <a:endParaRPr lang="zh-CN" altLang="en-US" sz="2000" b="1" dirty="0">
              <a:solidFill>
                <a:srgbClr val="0070C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4" name="正方形/長方形 33"/>
          <p:cNvSpPr/>
          <p:nvPr/>
        </p:nvSpPr>
        <p:spPr>
          <a:xfrm>
            <a:off x="-159204" y="941355"/>
            <a:ext cx="8058949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sz="4000" b="1" dirty="0">
                <a:solidFill>
                  <a:schemeClr val="accent2">
                    <a:lumMod val="75000"/>
                  </a:schemeClr>
                </a:solidFill>
                <a:effectLst>
                  <a:outerShdw blurRad="127000" dist="101600" dir="2700000" algn="tl">
                    <a:schemeClr val="bg1">
                      <a:alpha val="53000"/>
                    </a:schemeClr>
                  </a:outerShdw>
                </a:effectLst>
                <a:latin typeface="Arial Black" panose="020B0A04020102020204" pitchFamily="34" charset="0"/>
                <a:ea typeface="+mj-ea"/>
              </a:rPr>
              <a:t>「水道管路の老朽化</a:t>
            </a:r>
            <a:r>
              <a:rPr lang="ja-JP" altLang="en-US" sz="40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127000" dist="101600" dir="2700000" algn="tl">
                    <a:schemeClr val="bg1">
                      <a:alpha val="53000"/>
                    </a:schemeClr>
                  </a:outerShdw>
                </a:effectLst>
                <a:latin typeface="Arial Black" panose="020B0A04020102020204" pitchFamily="34" charset="0"/>
                <a:ea typeface="+mj-ea"/>
              </a:rPr>
              <a:t>対策の現状と、</a:t>
            </a:r>
            <a:endParaRPr lang="en-US" altLang="ja-JP" sz="4000" b="1" dirty="0" smtClean="0">
              <a:solidFill>
                <a:schemeClr val="accent2">
                  <a:lumMod val="75000"/>
                </a:schemeClr>
              </a:solidFill>
              <a:effectLst>
                <a:outerShdw blurRad="127000" dist="101600" dir="2700000" algn="tl">
                  <a:schemeClr val="bg1">
                    <a:alpha val="53000"/>
                  </a:schemeClr>
                </a:outerShdw>
              </a:effectLst>
              <a:latin typeface="Arial Black" panose="020B0A04020102020204" pitchFamily="34" charset="0"/>
              <a:ea typeface="+mj-ea"/>
            </a:endParaRPr>
          </a:p>
          <a:p>
            <a:pPr algn="ctr"/>
            <a:r>
              <a:rPr lang="ja-JP" altLang="en-US" sz="40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127000" dist="101600" dir="2700000" algn="tl">
                    <a:schemeClr val="bg1">
                      <a:alpha val="53000"/>
                    </a:schemeClr>
                  </a:outerShdw>
                </a:effectLst>
                <a:latin typeface="Arial Black" panose="020B0A04020102020204" pitchFamily="34" charset="0"/>
                <a:ea typeface="+mj-ea"/>
              </a:rPr>
              <a:t>　水道水の安定供給維持のために、</a:t>
            </a:r>
            <a:endParaRPr lang="en-US" altLang="ja-JP" sz="4000" b="1" dirty="0" smtClean="0">
              <a:solidFill>
                <a:schemeClr val="accent2">
                  <a:lumMod val="75000"/>
                </a:schemeClr>
              </a:solidFill>
              <a:effectLst>
                <a:outerShdw blurRad="127000" dist="101600" dir="2700000" algn="tl">
                  <a:schemeClr val="bg1">
                    <a:alpha val="53000"/>
                  </a:schemeClr>
                </a:outerShdw>
              </a:effectLst>
              <a:latin typeface="Arial Black" panose="020B0A04020102020204" pitchFamily="34" charset="0"/>
              <a:ea typeface="+mj-ea"/>
            </a:endParaRPr>
          </a:p>
          <a:p>
            <a:pPr algn="ctr"/>
            <a:r>
              <a:rPr lang="ja-JP" altLang="en-US" sz="40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127000" dist="101600" dir="2700000" algn="tl">
                    <a:schemeClr val="bg1">
                      <a:alpha val="53000"/>
                    </a:schemeClr>
                  </a:outerShdw>
                </a:effectLst>
                <a:latin typeface="Arial Black" panose="020B0A04020102020204" pitchFamily="34" charset="0"/>
                <a:ea typeface="+mj-ea"/>
              </a:rPr>
              <a:t>　何をなすべきか</a:t>
            </a:r>
            <a:r>
              <a:rPr lang="ja-JP" altLang="en-US" sz="4000" b="1" dirty="0">
                <a:solidFill>
                  <a:schemeClr val="accent2">
                    <a:lumMod val="75000"/>
                  </a:schemeClr>
                </a:solidFill>
                <a:effectLst>
                  <a:outerShdw blurRad="127000" dist="101600" dir="2700000" algn="tl">
                    <a:schemeClr val="bg1">
                      <a:alpha val="53000"/>
                    </a:schemeClr>
                  </a:outerShdw>
                </a:effectLst>
                <a:latin typeface="Arial Black" panose="020B0A04020102020204" pitchFamily="34" charset="0"/>
                <a:ea typeface="+mj-ea"/>
              </a:rPr>
              <a:t>」</a:t>
            </a:r>
            <a:r>
              <a:rPr lang="ja-JP" altLang="en-US" sz="4800" b="1" dirty="0">
                <a:solidFill>
                  <a:schemeClr val="accent2">
                    <a:lumMod val="75000"/>
                  </a:schemeClr>
                </a:solidFill>
                <a:effectLst>
                  <a:outerShdw blurRad="127000" dist="101600" dir="2700000" algn="tl">
                    <a:schemeClr val="bg1">
                      <a:alpha val="53000"/>
                    </a:schemeClr>
                  </a:outerShdw>
                </a:effectLst>
                <a:latin typeface="Arial Black" panose="020B0A04020102020204" pitchFamily="34" charset="0"/>
                <a:ea typeface="+mj-ea"/>
              </a:rPr>
              <a:t>　</a:t>
            </a:r>
            <a:endParaRPr lang="ja-JP" altLang="en-US" sz="3500" b="1" dirty="0" smtClean="0">
              <a:solidFill>
                <a:schemeClr val="accent2">
                  <a:lumMod val="75000"/>
                </a:schemeClr>
              </a:solidFill>
              <a:effectLst>
                <a:outerShdw blurRad="127000" dist="101600" dir="2700000" algn="tl">
                  <a:schemeClr val="bg1">
                    <a:alpha val="53000"/>
                  </a:schemeClr>
                </a:outerShdw>
              </a:effectLst>
              <a:latin typeface="Arial Black" panose="020B0A04020102020204" pitchFamily="34" charset="0"/>
              <a:ea typeface="+mj-ea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9501" y="9810749"/>
            <a:ext cx="600869" cy="600869"/>
          </a:xfrm>
          <a:prstGeom prst="rect">
            <a:avLst/>
          </a:prstGeom>
          <a:ln w="3175">
            <a:solidFill>
              <a:schemeClr val="tx1"/>
            </a:solidFill>
          </a:ln>
        </p:spPr>
      </p:pic>
      <p:pic>
        <p:nvPicPr>
          <p:cNvPr id="2" name="図 1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43976" y="6768833"/>
            <a:ext cx="1213115" cy="12131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4354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インテグラル">
  <a:themeElements>
    <a:clrScheme name="インテグラル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インテグラル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インテグラル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0</TotalTime>
  <Words>121</Words>
  <Application>Microsoft Office PowerPoint</Application>
  <PresentationFormat>ユーザー設定</PresentationFormat>
  <Paragraphs>33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10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2" baseType="lpstr">
      <vt:lpstr>Arial Unicode MS</vt:lpstr>
      <vt:lpstr>ＭＳ Ｐゴシック</vt:lpstr>
      <vt:lpstr>ＭＳ ゴシック</vt:lpstr>
      <vt:lpstr>メイリオ</vt:lpstr>
      <vt:lpstr>Arial</vt:lpstr>
      <vt:lpstr>Arial Black</vt:lpstr>
      <vt:lpstr>Calibri</vt:lpstr>
      <vt:lpstr>Tw Cen MT</vt:lpstr>
      <vt:lpstr>Tw Cen MT Condensed</vt:lpstr>
      <vt:lpstr>Wingdings 3</vt:lpstr>
      <vt:lpstr>インテグラル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2014-07-29T05:44:25Z</dcterms:created>
  <dcterms:modified xsi:type="dcterms:W3CDTF">2019-10-08T09:47:26Z</dcterms:modified>
</cp:coreProperties>
</file>